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81" r:id="rId2"/>
    <p:sldId id="258" r:id="rId3"/>
    <p:sldId id="260" r:id="rId4"/>
    <p:sldId id="262" r:id="rId5"/>
    <p:sldId id="477" r:id="rId6"/>
    <p:sldId id="478" r:id="rId7"/>
    <p:sldId id="295" r:id="rId8"/>
    <p:sldId id="282" r:id="rId9"/>
    <p:sldId id="479" r:id="rId10"/>
    <p:sldId id="264" r:id="rId11"/>
    <p:sldId id="492" r:id="rId12"/>
    <p:sldId id="318" r:id="rId13"/>
    <p:sldId id="480" r:id="rId14"/>
    <p:sldId id="481" r:id="rId15"/>
    <p:sldId id="482" r:id="rId16"/>
    <p:sldId id="319" r:id="rId17"/>
    <p:sldId id="321" r:id="rId18"/>
    <p:sldId id="323" r:id="rId19"/>
    <p:sldId id="483" r:id="rId20"/>
    <p:sldId id="333" r:id="rId21"/>
    <p:sldId id="334" r:id="rId22"/>
    <p:sldId id="484" r:id="rId23"/>
    <p:sldId id="342" r:id="rId24"/>
    <p:sldId id="302" r:id="rId25"/>
    <p:sldId id="343" r:id="rId26"/>
    <p:sldId id="344" r:id="rId27"/>
    <p:sldId id="277" r:id="rId28"/>
    <p:sldId id="347" r:id="rId29"/>
    <p:sldId id="350" r:id="rId30"/>
    <p:sldId id="352" r:id="rId31"/>
    <p:sldId id="257" r:id="rId32"/>
    <p:sldId id="493" r:id="rId33"/>
    <p:sldId id="485" r:id="rId34"/>
    <p:sldId id="486" r:id="rId35"/>
    <p:sldId id="487" r:id="rId36"/>
    <p:sldId id="488" r:id="rId37"/>
    <p:sldId id="489" r:id="rId38"/>
    <p:sldId id="490" r:id="rId39"/>
    <p:sldId id="491" r:id="rId40"/>
    <p:sldId id="461" r:id="rId41"/>
    <p:sldId id="465" r:id="rId42"/>
  </p:sldIdLst>
  <p:sldSz cx="11717338" cy="6591300"/>
  <p:notesSz cx="6591300" cy="9290050"/>
  <p:embeddedFontLst>
    <p:embeddedFont>
      <p:font typeface="맑은 고딕" panose="020B0503020000020004" pitchFamily="50" charset="-127"/>
      <p:regular r:id="rId44"/>
      <p:bold r:id="rId45"/>
    </p:embeddedFont>
    <p:embeddedFont>
      <p:font typeface="맑은 고딕" panose="020B0503020000020004" pitchFamily="50" charset="-127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Nanum Pen Script" panose="03040600000000000000" pitchFamily="66" charset="-127"/>
      <p:regular r:id="rId50"/>
    </p:embeddedFont>
    <p:embeddedFont>
      <p:font typeface="NanumBarunGothic" panose="020B0603020101020101" pitchFamily="50" charset="-127"/>
      <p:regular r:id="rId51"/>
      <p:bold r:id="rId52"/>
    </p:embeddedFont>
    <p:embeddedFont>
      <p:font typeface="NanumBarunpen" panose="020B0503000000000000" pitchFamily="50" charset="-127"/>
      <p:regular r:id="rId53"/>
    </p:embeddedFont>
    <p:embeddedFont>
      <p:font typeface="Trebuchet MS" panose="020B0603020202020204" pitchFamily="34" charset="0"/>
      <p:regular r:id="rId54"/>
      <p:bold r:id="rId55"/>
      <p:italic r:id="rId56"/>
      <p:boldItalic r:id="rId57"/>
    </p:embeddedFont>
    <p:embeddedFont>
      <p:font typeface="나눔스퀘어 ExtraBold" panose="020B0600000101010101" pitchFamily="50" charset="-127"/>
      <p:bold r:id="rId5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3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2D29"/>
    <a:srgbClr val="C03C37"/>
    <a:srgbClr val="AE2A25"/>
    <a:srgbClr val="C83B34"/>
    <a:srgbClr val="B62D27"/>
    <a:srgbClr val="F8F0E1"/>
    <a:srgbClr val="ECE5D0"/>
    <a:srgbClr val="009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9"/>
    <p:restoredTop sz="95374" autoAdjust="0"/>
  </p:normalViewPr>
  <p:slideViewPr>
    <p:cSldViewPr>
      <p:cViewPr varScale="1">
        <p:scale>
          <a:sx n="113" d="100"/>
          <a:sy n="113" d="100"/>
        </p:scale>
        <p:origin x="312" y="108"/>
      </p:cViewPr>
      <p:guideLst>
        <p:guide orient="horz" pos="204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33800" y="0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44856-2232-2549-B1BB-B9AF370AF71C}" type="datetimeFigureOut">
              <a:rPr kumimoji="1" lang="ko-KR" altLang="en-US" smtClean="0"/>
              <a:pPr/>
              <a:t>2020-04-28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509588" y="1162050"/>
            <a:ext cx="557212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58813" y="4470400"/>
            <a:ext cx="5273675" cy="3659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285591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33800" y="8824913"/>
            <a:ext cx="285591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8B4C-1844-C547-923F-82025790A676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0887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약을 올바르게 사용하지 않을 때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우리는 ‘</a:t>
            </a:r>
            <a:r>
              <a:rPr lang="ko-KR" altLang="en-US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오남용’이라고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표현합니다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  <a:p>
            <a:pPr marL="12700" marR="5080">
              <a:lnSpc>
                <a:spcPct val="150000"/>
              </a:lnSpc>
              <a:spcBef>
                <a:spcPts val="1045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오남용은 오용과 남용을 모두 포함하는 개념입니다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 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2700" marR="5080">
              <a:lnSpc>
                <a:spcPct val="150000"/>
              </a:lnSpc>
              <a:spcBef>
                <a:spcPts val="1045"/>
              </a:spcBef>
            </a:pPr>
            <a:r>
              <a:rPr lang="ko-KR" altLang="en-US" b="1" dirty="0">
                <a:solidFill>
                  <a:srgbClr val="C0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오용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은 의약품을 의사의 처방이나 사용설명서의 지시를 따르지 않고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다른 목적이나 방법 등으로 </a:t>
            </a:r>
            <a:r>
              <a:rPr lang="ko-KR" altLang="en-US" b="1" dirty="0">
                <a:solidFill>
                  <a:srgbClr val="C0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잘못 사용하는 것을 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말합니다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 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2700" marR="5080">
              <a:lnSpc>
                <a:spcPct val="150000"/>
              </a:lnSpc>
              <a:spcBef>
                <a:spcPts val="1045"/>
              </a:spcBef>
            </a:pPr>
            <a:r>
              <a:rPr lang="ko-KR" altLang="en-US" b="1" dirty="0">
                <a:solidFill>
                  <a:srgbClr val="C0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남용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은 일정한 기준이나 한도를 넘어서 약을 함부로 사용하는 것을 말합니다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  <a:p>
            <a:pPr marL="12700" marR="12700">
              <a:lnSpc>
                <a:spcPct val="150000"/>
              </a:lnSpc>
              <a:spcBef>
                <a:spcPts val="1030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의약품의 오용과 남용은 모두 부작용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습관성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의존성을 일으킬 가능성을 매우 높여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우리의 신체와 정신의 건강을 해칠 수 있습니다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9E8B0-49EC-4836-859B-8EDA482B089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646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63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59130" y="4412774"/>
            <a:ext cx="5273040" cy="41805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38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http://www.cdc.go.kr/contents.es?mid=a21110000000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62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감염병예방및관리에관한법률</a:t>
            </a:r>
            <a:r>
              <a:rPr lang="ko-KR" altLang="en-US" dirty="0"/>
              <a:t> 개정 </a:t>
            </a:r>
            <a:r>
              <a:rPr lang="en-US" altLang="ko-KR" dirty="0"/>
              <a:t>/ </a:t>
            </a:r>
            <a:r>
              <a:rPr lang="ko-KR" altLang="en-US" dirty="0"/>
              <a:t>보건복지부</a:t>
            </a:r>
            <a:r>
              <a:rPr lang="en-US" altLang="ko-KR" dirty="0"/>
              <a:t>, </a:t>
            </a:r>
            <a:r>
              <a:rPr lang="ko-KR" altLang="en-US" dirty="0"/>
              <a:t>질병관리본부 </a:t>
            </a:r>
            <a:endParaRPr lang="en-US" altLang="ko-KR" dirty="0"/>
          </a:p>
          <a:p>
            <a:r>
              <a:rPr lang="en-US" altLang="ko-KR" dirty="0"/>
              <a:t>http://www.cdc.go.kr/contents.es?mid=a21110000000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776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362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8801" y="2043303"/>
            <a:ext cx="995973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57602" y="3691128"/>
            <a:ext cx="8202137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0555" y="379376"/>
            <a:ext cx="7956229" cy="582339"/>
          </a:xfrm>
        </p:spPr>
        <p:txBody>
          <a:bodyPr lIns="0" tIns="0" rIns="0" bIns="0"/>
          <a:lstStyle>
            <a:lvl1pPr>
              <a:defRPr sz="3784" b="1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79890" y="1083361"/>
            <a:ext cx="9157556" cy="427040"/>
          </a:xfrm>
        </p:spPr>
        <p:txBody>
          <a:bodyPr lIns="0" tIns="0" rIns="0" bIns="0"/>
          <a:lstStyle>
            <a:lvl1pPr>
              <a:defRPr sz="2775" b="1" i="0">
                <a:solidFill>
                  <a:srgbClr val="58595B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0555" y="379376"/>
            <a:ext cx="7956229" cy="582339"/>
          </a:xfrm>
        </p:spPr>
        <p:txBody>
          <a:bodyPr lIns="0" tIns="0" rIns="0" bIns="0"/>
          <a:lstStyle>
            <a:lvl1pPr>
              <a:defRPr sz="3784" b="1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85868" y="1515999"/>
            <a:ext cx="50970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034430" y="1515999"/>
            <a:ext cx="50970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0555" y="379376"/>
            <a:ext cx="7956229" cy="582339"/>
          </a:xfrm>
        </p:spPr>
        <p:txBody>
          <a:bodyPr lIns="0" tIns="0" rIns="0" bIns="0"/>
          <a:lstStyle>
            <a:lvl1pPr>
              <a:defRPr sz="3784" b="1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125140-CFE8-4346-A9C5-57B029EA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7496D3C-DC7F-4CDF-A5CE-0417225E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803C-1921-4D32-8040-AAE05B6B394C}" type="datetimeFigureOut">
              <a:rPr lang="ko-KR" altLang="en-US" smtClean="0"/>
              <a:pPr/>
              <a:t>2020-04-28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A50D2CB-6BF0-46C0-A84C-FAFB8AF2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2C373CE-5294-45AD-95F6-0EE93C7A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2DB2-253B-422D-AE69-2C0D1F2631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294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0555" y="379376"/>
            <a:ext cx="795622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79890" y="1083361"/>
            <a:ext cx="915755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58595B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83895" y="6129910"/>
            <a:ext cx="37495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85868" y="6129910"/>
            <a:ext cx="26949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36484" y="6129910"/>
            <a:ext cx="26949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6666">
        <a:defRPr>
          <a:latin typeface="+mn-lt"/>
          <a:ea typeface="+mn-ea"/>
          <a:cs typeface="+mn-cs"/>
        </a:defRPr>
      </a:lvl2pPr>
      <a:lvl3pPr marL="1153333">
        <a:defRPr>
          <a:latin typeface="+mn-lt"/>
          <a:ea typeface="+mn-ea"/>
          <a:cs typeface="+mn-cs"/>
        </a:defRPr>
      </a:lvl3pPr>
      <a:lvl4pPr marL="1729999">
        <a:defRPr>
          <a:latin typeface="+mn-lt"/>
          <a:ea typeface="+mn-ea"/>
          <a:cs typeface="+mn-cs"/>
        </a:defRPr>
      </a:lvl4pPr>
      <a:lvl5pPr marL="2306665">
        <a:defRPr>
          <a:latin typeface="+mn-lt"/>
          <a:ea typeface="+mn-ea"/>
          <a:cs typeface="+mn-cs"/>
        </a:defRPr>
      </a:lvl5pPr>
      <a:lvl6pPr marL="2883332">
        <a:defRPr>
          <a:latin typeface="+mn-lt"/>
          <a:ea typeface="+mn-ea"/>
          <a:cs typeface="+mn-cs"/>
        </a:defRPr>
      </a:lvl6pPr>
      <a:lvl7pPr marL="3459998">
        <a:defRPr>
          <a:latin typeface="+mn-lt"/>
          <a:ea typeface="+mn-ea"/>
          <a:cs typeface="+mn-cs"/>
        </a:defRPr>
      </a:lvl7pPr>
      <a:lvl8pPr marL="4036665">
        <a:defRPr>
          <a:latin typeface="+mn-lt"/>
          <a:ea typeface="+mn-ea"/>
          <a:cs typeface="+mn-cs"/>
        </a:defRPr>
      </a:lvl8pPr>
      <a:lvl9pPr marL="46133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6666">
        <a:defRPr>
          <a:latin typeface="+mn-lt"/>
          <a:ea typeface="+mn-ea"/>
          <a:cs typeface="+mn-cs"/>
        </a:defRPr>
      </a:lvl2pPr>
      <a:lvl3pPr marL="1153333">
        <a:defRPr>
          <a:latin typeface="+mn-lt"/>
          <a:ea typeface="+mn-ea"/>
          <a:cs typeface="+mn-cs"/>
        </a:defRPr>
      </a:lvl3pPr>
      <a:lvl4pPr marL="1729999">
        <a:defRPr>
          <a:latin typeface="+mn-lt"/>
          <a:ea typeface="+mn-ea"/>
          <a:cs typeface="+mn-cs"/>
        </a:defRPr>
      </a:lvl4pPr>
      <a:lvl5pPr marL="2306665">
        <a:defRPr>
          <a:latin typeface="+mn-lt"/>
          <a:ea typeface="+mn-ea"/>
          <a:cs typeface="+mn-cs"/>
        </a:defRPr>
      </a:lvl5pPr>
      <a:lvl6pPr marL="2883332">
        <a:defRPr>
          <a:latin typeface="+mn-lt"/>
          <a:ea typeface="+mn-ea"/>
          <a:cs typeface="+mn-cs"/>
        </a:defRPr>
      </a:lvl6pPr>
      <a:lvl7pPr marL="3459998">
        <a:defRPr>
          <a:latin typeface="+mn-lt"/>
          <a:ea typeface="+mn-ea"/>
          <a:cs typeface="+mn-cs"/>
        </a:defRPr>
      </a:lvl7pPr>
      <a:lvl8pPr marL="4036665">
        <a:defRPr>
          <a:latin typeface="+mn-lt"/>
          <a:ea typeface="+mn-ea"/>
          <a:cs typeface="+mn-cs"/>
        </a:defRPr>
      </a:lvl8pPr>
      <a:lvl9pPr marL="461333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96.png"/><Relationship Id="rId21" Type="http://schemas.openxmlformats.org/officeDocument/2006/relationships/image" Target="../media/image35.png"/><Relationship Id="rId7" Type="http://schemas.openxmlformats.org/officeDocument/2006/relationships/image" Target="../media/image103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95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25.png"/><Relationship Id="rId5" Type="http://schemas.openxmlformats.org/officeDocument/2006/relationships/image" Target="../media/image98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9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96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95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98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97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6.png"/><Relationship Id="rId7" Type="http://schemas.openxmlformats.org/officeDocument/2006/relationships/image" Target="../media/image11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6.png"/><Relationship Id="rId7" Type="http://schemas.openxmlformats.org/officeDocument/2006/relationships/image" Target="../media/image11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2.jpeg"/><Relationship Id="rId7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7.png"/><Relationship Id="rId7" Type="http://schemas.openxmlformats.org/officeDocument/2006/relationships/image" Target="../media/image12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17.png"/><Relationship Id="rId7" Type="http://schemas.openxmlformats.org/officeDocument/2006/relationships/image" Target="../media/image12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17.png"/><Relationship Id="rId7" Type="http://schemas.openxmlformats.org/officeDocument/2006/relationships/image" Target="../media/image12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31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3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135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134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137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136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0.png"/><Relationship Id="rId2" Type="http://schemas.openxmlformats.org/officeDocument/2006/relationships/video" Target="file:///C:\Users\user\Desktop\&#44368;&#51116;%20&#52572;&#51333;&#48376;\%5b&#49356;&#46300;&#50689;&#49345;%5d%20&#50504;&#50557;&#50732;&#48148;&#47476;&#44172;&#49324;&#50857;&#54616;&#44592;.wmv" TargetMode="External"/><Relationship Id="rId1" Type="http://schemas.microsoft.com/office/2007/relationships/media" Target="file:///C:\Users\user\Desktop\&#44368;&#51116;%20&#52572;&#51333;&#48376;\%5b&#49356;&#46300;&#50689;&#49345;%5d%20&#50504;&#50557;&#50732;&#48148;&#47476;&#44172;&#49324;&#50857;&#54616;&#44592;.wmv" TargetMode="Externa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hyperlink" Target="http://cncidc.or.kr/home/homeIndex.d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58.png"/><Relationship Id="rId2" Type="http://schemas.openxmlformats.org/officeDocument/2006/relationships/hyperlink" Target="http://www.chungnamilbo.com/news/articleView.html?idxno=45695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58.png"/><Relationship Id="rId2" Type="http://schemas.openxmlformats.org/officeDocument/2006/relationships/hyperlink" Target="https://m.post.naver.com/viewer/postView.nhn?volumeNo=14079970&amp;memberNo=20182790&amp;searchRank=3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1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19.png"/><Relationship Id="rId2" Type="http://schemas.openxmlformats.org/officeDocument/2006/relationships/image" Target="../media/image5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17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71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18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DF2B1034-6498-E242-BBB9-A9A7A3BB3779}"/>
              </a:ext>
            </a:extLst>
          </p:cNvPr>
          <p:cNvGrpSpPr/>
          <p:nvPr/>
        </p:nvGrpSpPr>
        <p:grpSpPr>
          <a:xfrm>
            <a:off x="-43493" y="-9531"/>
            <a:ext cx="8469683" cy="6579026"/>
            <a:chOff x="-18041" y="-42350"/>
            <a:chExt cx="11722961" cy="6621376"/>
          </a:xfrm>
        </p:grpSpPr>
        <p:sp>
          <p:nvSpPr>
            <p:cNvPr id="2" name="object 2"/>
            <p:cNvSpPr/>
            <p:nvPr/>
          </p:nvSpPr>
          <p:spPr>
            <a:xfrm>
              <a:off x="12417" y="693117"/>
              <a:ext cx="11692503" cy="5885909"/>
            </a:xfrm>
            <a:custGeom>
              <a:avLst/>
              <a:gdLst/>
              <a:ahLst/>
              <a:cxnLst/>
              <a:rect l="l" t="t" r="r" b="b"/>
              <a:pathLst>
                <a:path w="6577330" h="6577330">
                  <a:moveTo>
                    <a:pt x="0" y="0"/>
                  </a:moveTo>
                  <a:lnTo>
                    <a:pt x="0" y="6577271"/>
                  </a:lnTo>
                  <a:lnTo>
                    <a:pt x="6577275" y="6577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F5F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-18041" y="-42350"/>
              <a:ext cx="6495333" cy="3269697"/>
            </a:xfrm>
            <a:custGeom>
              <a:avLst/>
              <a:gdLst/>
              <a:ahLst/>
              <a:cxnLst/>
              <a:rect l="l" t="t" r="r" b="b"/>
              <a:pathLst>
                <a:path w="3653790" h="3653790">
                  <a:moveTo>
                    <a:pt x="3653345" y="0"/>
                  </a:moveTo>
                  <a:lnTo>
                    <a:pt x="0" y="0"/>
                  </a:lnTo>
                  <a:lnTo>
                    <a:pt x="0" y="3653338"/>
                  </a:lnTo>
                  <a:lnTo>
                    <a:pt x="3653345" y="0"/>
                  </a:lnTo>
                  <a:close/>
                </a:path>
              </a:pathLst>
            </a:custGeom>
            <a:solidFill>
              <a:srgbClr val="E1EEF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74478" y="-40808"/>
              <a:ext cx="5202814" cy="1309811"/>
            </a:xfrm>
            <a:custGeom>
              <a:avLst/>
              <a:gdLst/>
              <a:ahLst/>
              <a:cxnLst/>
              <a:rect l="l" t="t" r="r" b="b"/>
              <a:pathLst>
                <a:path w="2926715" h="1463675">
                  <a:moveTo>
                    <a:pt x="2926442" y="0"/>
                  </a:moveTo>
                  <a:lnTo>
                    <a:pt x="0" y="0"/>
                  </a:lnTo>
                  <a:lnTo>
                    <a:pt x="1463224" y="1463217"/>
                  </a:lnTo>
                  <a:lnTo>
                    <a:pt x="2926442" y="0"/>
                  </a:lnTo>
                  <a:close/>
                </a:path>
              </a:pathLst>
            </a:custGeom>
            <a:solidFill>
              <a:srgbClr val="C7E2F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-18039" y="-42350"/>
              <a:ext cx="2419100" cy="1785434"/>
            </a:xfrm>
            <a:custGeom>
              <a:avLst/>
              <a:gdLst/>
              <a:ahLst/>
              <a:cxnLst/>
              <a:rect l="l" t="t" r="r" b="b"/>
              <a:pathLst>
                <a:path w="1360805" h="1995170">
                  <a:moveTo>
                    <a:pt x="726901" y="0"/>
                  </a:moveTo>
                  <a:lnTo>
                    <a:pt x="0" y="0"/>
                  </a:lnTo>
                  <a:lnTo>
                    <a:pt x="0" y="1994691"/>
                  </a:lnTo>
                  <a:lnTo>
                    <a:pt x="1360792" y="633894"/>
                  </a:lnTo>
                  <a:lnTo>
                    <a:pt x="726901" y="0"/>
                  </a:lnTo>
                  <a:close/>
                </a:path>
              </a:pathLst>
            </a:custGeom>
            <a:solidFill>
              <a:srgbClr val="ADD3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-18039" y="2383424"/>
              <a:ext cx="838726" cy="843848"/>
            </a:xfrm>
            <a:custGeom>
              <a:avLst/>
              <a:gdLst/>
              <a:ahLst/>
              <a:cxnLst/>
              <a:rect l="l" t="t" r="r" b="b"/>
              <a:pathLst>
                <a:path w="471805" h="942975">
                  <a:moveTo>
                    <a:pt x="0" y="0"/>
                  </a:moveTo>
                  <a:lnTo>
                    <a:pt x="0" y="942605"/>
                  </a:lnTo>
                  <a:lnTo>
                    <a:pt x="471304" y="471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AF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4045778" y="1614861"/>
            <a:ext cx="1713425" cy="1559101"/>
          </a:xfrm>
          <a:prstGeom prst="rect">
            <a:avLst/>
          </a:prstGeom>
        </p:spPr>
        <p:txBody>
          <a:bodyPr vert="horz" wrap="square" lIns="0" tIns="20023" rIns="0" bIns="0" rtlCol="0">
            <a:spAutoFit/>
          </a:bodyPr>
          <a:lstStyle/>
          <a:p>
            <a:pPr marL="16019">
              <a:spcBef>
                <a:spcPts val="158"/>
              </a:spcBef>
            </a:pPr>
            <a:r>
              <a:rPr lang="ko-KR" altLang="en-US" sz="10000" spc="-725" dirty="0">
                <a:solidFill>
                  <a:srgbClr val="0095D5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endParaRPr lang="ko-KR" altLang="en-US" sz="100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31273" y="1875192"/>
            <a:ext cx="2312425" cy="1151049"/>
          </a:xfrm>
          <a:prstGeom prst="rect">
            <a:avLst/>
          </a:prstGeom>
        </p:spPr>
        <p:txBody>
          <a:bodyPr vert="horz" wrap="square" lIns="0" tIns="454117" rIns="0" bIns="0" rtlCol="0">
            <a:spAutoFit/>
          </a:bodyPr>
          <a:lstStyle/>
          <a:p>
            <a:pPr marL="16019">
              <a:spcBef>
                <a:spcPts val="3576"/>
              </a:spcBef>
            </a:pPr>
            <a:r>
              <a:rPr lang="ko-KR" altLang="en-US" sz="4500" b="1" dirty="0">
                <a:solidFill>
                  <a:srgbClr val="0095D5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사용</a:t>
            </a:r>
            <a:r>
              <a:rPr sz="4500" b="1" dirty="0" err="1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하기</a:t>
            </a:r>
            <a:endParaRPr sz="4500" b="1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grpSp>
        <p:nvGrpSpPr>
          <p:cNvPr id="7" name="그룹 79"/>
          <p:cNvGrpSpPr/>
          <p:nvPr/>
        </p:nvGrpSpPr>
        <p:grpSpPr>
          <a:xfrm>
            <a:off x="8139179" y="4148701"/>
            <a:ext cx="3083695" cy="2228198"/>
            <a:chOff x="5244868" y="3184638"/>
            <a:chExt cx="3000955" cy="1661638"/>
          </a:xfrm>
        </p:grpSpPr>
        <p:sp>
          <p:nvSpPr>
            <p:cNvPr id="69" name="object 7"/>
            <p:cNvSpPr/>
            <p:nvPr/>
          </p:nvSpPr>
          <p:spPr>
            <a:xfrm>
              <a:off x="5638416" y="3282891"/>
              <a:ext cx="2607407" cy="15576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0" name="object 9"/>
            <p:cNvSpPr/>
            <p:nvPr/>
          </p:nvSpPr>
          <p:spPr>
            <a:xfrm>
              <a:off x="6105388" y="3708573"/>
              <a:ext cx="141301" cy="7277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1" name="object 10"/>
            <p:cNvSpPr/>
            <p:nvPr/>
          </p:nvSpPr>
          <p:spPr>
            <a:xfrm>
              <a:off x="6591299" y="3720197"/>
              <a:ext cx="144576" cy="727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2" name="object 11"/>
            <p:cNvSpPr/>
            <p:nvPr/>
          </p:nvSpPr>
          <p:spPr>
            <a:xfrm>
              <a:off x="6246153" y="3887524"/>
              <a:ext cx="333152" cy="1921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3" name="object 12"/>
            <p:cNvSpPr/>
            <p:nvPr/>
          </p:nvSpPr>
          <p:spPr>
            <a:xfrm>
              <a:off x="6246153" y="3892345"/>
              <a:ext cx="218379" cy="184268"/>
            </a:xfrm>
            <a:custGeom>
              <a:avLst/>
              <a:gdLst/>
              <a:ahLst/>
              <a:cxnLst/>
              <a:rect l="l" t="t" r="r" b="b"/>
              <a:pathLst>
                <a:path w="154939" h="259714">
                  <a:moveTo>
                    <a:pt x="68033" y="0"/>
                  </a:moveTo>
                  <a:lnTo>
                    <a:pt x="26365" y="7416"/>
                  </a:lnTo>
                  <a:lnTo>
                    <a:pt x="0" y="46596"/>
                  </a:lnTo>
                  <a:lnTo>
                    <a:pt x="53454" y="93497"/>
                  </a:lnTo>
                  <a:lnTo>
                    <a:pt x="18224" y="155892"/>
                  </a:lnTo>
                  <a:lnTo>
                    <a:pt x="154724" y="259651"/>
                  </a:lnTo>
                  <a:lnTo>
                    <a:pt x="68033" y="0"/>
                  </a:lnTo>
                  <a:close/>
                </a:path>
              </a:pathLst>
            </a:custGeom>
            <a:solidFill>
              <a:srgbClr val="DEF0E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4" name="object 13"/>
            <p:cNvSpPr/>
            <p:nvPr/>
          </p:nvSpPr>
          <p:spPr>
            <a:xfrm>
              <a:off x="6435821" y="3904726"/>
              <a:ext cx="237174" cy="193279"/>
            </a:xfrm>
            <a:custGeom>
              <a:avLst/>
              <a:gdLst/>
              <a:ahLst/>
              <a:cxnLst/>
              <a:rect l="l" t="t" r="r" b="b"/>
              <a:pathLst>
                <a:path w="168275" h="272414">
                  <a:moveTo>
                    <a:pt x="148323" y="0"/>
                  </a:moveTo>
                  <a:lnTo>
                    <a:pt x="132308" y="0"/>
                  </a:lnTo>
                  <a:lnTo>
                    <a:pt x="33096" y="202603"/>
                  </a:lnTo>
                  <a:lnTo>
                    <a:pt x="0" y="272237"/>
                  </a:lnTo>
                  <a:lnTo>
                    <a:pt x="150240" y="144005"/>
                  </a:lnTo>
                  <a:lnTo>
                    <a:pt x="111836" y="84670"/>
                  </a:lnTo>
                  <a:lnTo>
                    <a:pt x="167944" y="36372"/>
                  </a:lnTo>
                  <a:lnTo>
                    <a:pt x="148323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5" name="object 14"/>
            <p:cNvSpPr/>
            <p:nvPr/>
          </p:nvSpPr>
          <p:spPr>
            <a:xfrm>
              <a:off x="6435821" y="3892345"/>
              <a:ext cx="237174" cy="202740"/>
            </a:xfrm>
            <a:custGeom>
              <a:avLst/>
              <a:gdLst/>
              <a:ahLst/>
              <a:cxnLst/>
              <a:rect l="l" t="t" r="r" b="b"/>
              <a:pathLst>
                <a:path w="168275" h="285750">
                  <a:moveTo>
                    <a:pt x="99898" y="0"/>
                  </a:moveTo>
                  <a:lnTo>
                    <a:pt x="0" y="285292"/>
                  </a:lnTo>
                  <a:lnTo>
                    <a:pt x="149694" y="155892"/>
                  </a:lnTo>
                  <a:lnTo>
                    <a:pt x="114477" y="93497"/>
                  </a:lnTo>
                  <a:lnTo>
                    <a:pt x="167944" y="46596"/>
                  </a:lnTo>
                  <a:lnTo>
                    <a:pt x="141566" y="7416"/>
                  </a:lnTo>
                  <a:lnTo>
                    <a:pt x="99898" y="0"/>
                  </a:lnTo>
                  <a:close/>
                </a:path>
              </a:pathLst>
            </a:custGeom>
            <a:solidFill>
              <a:srgbClr val="DEF0E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6" name="object 15"/>
            <p:cNvSpPr/>
            <p:nvPr/>
          </p:nvSpPr>
          <p:spPr>
            <a:xfrm>
              <a:off x="5979692" y="3262419"/>
              <a:ext cx="994340" cy="414941"/>
            </a:xfrm>
            <a:custGeom>
              <a:avLst/>
              <a:gdLst/>
              <a:ahLst/>
              <a:cxnLst/>
              <a:rect l="l" t="t" r="r" b="b"/>
              <a:pathLst>
                <a:path w="705485" h="584835">
                  <a:moveTo>
                    <a:pt x="644794" y="165115"/>
                  </a:moveTo>
                  <a:lnTo>
                    <a:pt x="188291" y="165115"/>
                  </a:lnTo>
                  <a:lnTo>
                    <a:pt x="204904" y="166039"/>
                  </a:lnTo>
                  <a:lnTo>
                    <a:pt x="281456" y="253568"/>
                  </a:lnTo>
                  <a:lnTo>
                    <a:pt x="335447" y="303766"/>
                  </a:lnTo>
                  <a:lnTo>
                    <a:pt x="392506" y="335555"/>
                  </a:lnTo>
                  <a:lnTo>
                    <a:pt x="478259" y="367855"/>
                  </a:lnTo>
                  <a:lnTo>
                    <a:pt x="534068" y="391671"/>
                  </a:lnTo>
                  <a:lnTo>
                    <a:pt x="577896" y="418475"/>
                  </a:lnTo>
                  <a:lnTo>
                    <a:pt x="610570" y="447908"/>
                  </a:lnTo>
                  <a:lnTo>
                    <a:pt x="632919" y="479612"/>
                  </a:lnTo>
                  <a:lnTo>
                    <a:pt x="649952" y="548390"/>
                  </a:lnTo>
                  <a:lnTo>
                    <a:pt x="646292" y="584746"/>
                  </a:lnTo>
                  <a:lnTo>
                    <a:pt x="680112" y="507485"/>
                  </a:lnTo>
                  <a:lnTo>
                    <a:pt x="697488" y="461297"/>
                  </a:lnTo>
                  <a:lnTo>
                    <a:pt x="703912" y="427788"/>
                  </a:lnTo>
                  <a:lnTo>
                    <a:pt x="704878" y="388569"/>
                  </a:lnTo>
                  <a:lnTo>
                    <a:pt x="704447" y="371259"/>
                  </a:lnTo>
                  <a:lnTo>
                    <a:pt x="698977" y="318909"/>
                  </a:lnTo>
                  <a:lnTo>
                    <a:pt x="683104" y="250743"/>
                  </a:lnTo>
                  <a:lnTo>
                    <a:pt x="669672" y="213662"/>
                  </a:lnTo>
                  <a:lnTo>
                    <a:pt x="651725" y="176149"/>
                  </a:lnTo>
                  <a:lnTo>
                    <a:pt x="644794" y="165115"/>
                  </a:lnTo>
                  <a:close/>
                </a:path>
                <a:path w="705485" h="584835">
                  <a:moveTo>
                    <a:pt x="346064" y="0"/>
                  </a:moveTo>
                  <a:lnTo>
                    <a:pt x="289673" y="1378"/>
                  </a:lnTo>
                  <a:lnTo>
                    <a:pt x="239123" y="10552"/>
                  </a:lnTo>
                  <a:lnTo>
                    <a:pt x="194177" y="26670"/>
                  </a:lnTo>
                  <a:lnTo>
                    <a:pt x="154593" y="48882"/>
                  </a:lnTo>
                  <a:lnTo>
                    <a:pt x="120131" y="76334"/>
                  </a:lnTo>
                  <a:lnTo>
                    <a:pt x="90550" y="108177"/>
                  </a:lnTo>
                  <a:lnTo>
                    <a:pt x="65612" y="143558"/>
                  </a:lnTo>
                  <a:lnTo>
                    <a:pt x="45074" y="181626"/>
                  </a:lnTo>
                  <a:lnTo>
                    <a:pt x="28698" y="221528"/>
                  </a:lnTo>
                  <a:lnTo>
                    <a:pt x="16243" y="262415"/>
                  </a:lnTo>
                  <a:lnTo>
                    <a:pt x="7468" y="303434"/>
                  </a:lnTo>
                  <a:lnTo>
                    <a:pt x="2134" y="343733"/>
                  </a:lnTo>
                  <a:lnTo>
                    <a:pt x="0" y="382461"/>
                  </a:lnTo>
                  <a:lnTo>
                    <a:pt x="825" y="418767"/>
                  </a:lnTo>
                  <a:lnTo>
                    <a:pt x="4370" y="451799"/>
                  </a:lnTo>
                  <a:lnTo>
                    <a:pt x="10395" y="480705"/>
                  </a:lnTo>
                  <a:lnTo>
                    <a:pt x="18658" y="504634"/>
                  </a:lnTo>
                  <a:lnTo>
                    <a:pt x="38305" y="539432"/>
                  </a:lnTo>
                  <a:lnTo>
                    <a:pt x="35441" y="503571"/>
                  </a:lnTo>
                  <a:lnTo>
                    <a:pt x="35300" y="477188"/>
                  </a:lnTo>
                  <a:lnTo>
                    <a:pt x="46116" y="400913"/>
                  </a:lnTo>
                  <a:lnTo>
                    <a:pt x="60925" y="348381"/>
                  </a:lnTo>
                  <a:lnTo>
                    <a:pt x="85101" y="291095"/>
                  </a:lnTo>
                  <a:lnTo>
                    <a:pt x="111859" y="237998"/>
                  </a:lnTo>
                  <a:lnTo>
                    <a:pt x="134417" y="198031"/>
                  </a:lnTo>
                  <a:lnTo>
                    <a:pt x="152840" y="179895"/>
                  </a:lnTo>
                  <a:lnTo>
                    <a:pt x="174839" y="179895"/>
                  </a:lnTo>
                  <a:lnTo>
                    <a:pt x="175191" y="177291"/>
                  </a:lnTo>
                  <a:lnTo>
                    <a:pt x="179394" y="167928"/>
                  </a:lnTo>
                  <a:lnTo>
                    <a:pt x="188291" y="165115"/>
                  </a:lnTo>
                  <a:lnTo>
                    <a:pt x="644794" y="165115"/>
                  </a:lnTo>
                  <a:lnTo>
                    <a:pt x="628624" y="139375"/>
                  </a:lnTo>
                  <a:lnTo>
                    <a:pt x="599732" y="104515"/>
                  </a:lnTo>
                  <a:lnTo>
                    <a:pt x="564411" y="72743"/>
                  </a:lnTo>
                  <a:lnTo>
                    <a:pt x="522022" y="45231"/>
                  </a:lnTo>
                  <a:lnTo>
                    <a:pt x="471926" y="23155"/>
                  </a:lnTo>
                  <a:lnTo>
                    <a:pt x="413486" y="7686"/>
                  </a:lnTo>
                  <a:lnTo>
                    <a:pt x="346064" y="0"/>
                  </a:lnTo>
                  <a:close/>
                </a:path>
                <a:path w="705485" h="584835">
                  <a:moveTo>
                    <a:pt x="174839" y="179895"/>
                  </a:moveTo>
                  <a:lnTo>
                    <a:pt x="152840" y="179895"/>
                  </a:lnTo>
                  <a:lnTo>
                    <a:pt x="161710" y="185654"/>
                  </a:lnTo>
                  <a:lnTo>
                    <a:pt x="169386" y="192624"/>
                  </a:lnTo>
                  <a:lnTo>
                    <a:pt x="172659" y="196011"/>
                  </a:lnTo>
                  <a:lnTo>
                    <a:pt x="174839" y="179895"/>
                  </a:lnTo>
                  <a:close/>
                </a:path>
              </a:pathLst>
            </a:custGeom>
            <a:solidFill>
              <a:srgbClr val="5D4D4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7" name="object 16"/>
            <p:cNvSpPr/>
            <p:nvPr/>
          </p:nvSpPr>
          <p:spPr>
            <a:xfrm>
              <a:off x="6081242" y="3564943"/>
              <a:ext cx="676598" cy="1240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8" name="object 17"/>
            <p:cNvSpPr/>
            <p:nvPr/>
          </p:nvSpPr>
          <p:spPr>
            <a:xfrm>
              <a:off x="6740587" y="3887808"/>
              <a:ext cx="412593" cy="238332"/>
            </a:xfrm>
            <a:custGeom>
              <a:avLst/>
              <a:gdLst/>
              <a:ahLst/>
              <a:cxnLst/>
              <a:rect l="l" t="t" r="r" b="b"/>
              <a:pathLst>
                <a:path w="292735" h="335914">
                  <a:moveTo>
                    <a:pt x="165558" y="0"/>
                  </a:moveTo>
                  <a:lnTo>
                    <a:pt x="158161" y="1857"/>
                  </a:lnTo>
                  <a:lnTo>
                    <a:pt x="152397" y="4929"/>
                  </a:lnTo>
                  <a:lnTo>
                    <a:pt x="150074" y="6547"/>
                  </a:lnTo>
                  <a:lnTo>
                    <a:pt x="141457" y="15070"/>
                  </a:lnTo>
                  <a:lnTo>
                    <a:pt x="133672" y="22011"/>
                  </a:lnTo>
                  <a:lnTo>
                    <a:pt x="122295" y="31059"/>
                  </a:lnTo>
                  <a:lnTo>
                    <a:pt x="102906" y="45904"/>
                  </a:lnTo>
                  <a:lnTo>
                    <a:pt x="85037" y="65245"/>
                  </a:lnTo>
                  <a:lnTo>
                    <a:pt x="78057" y="83142"/>
                  </a:lnTo>
                  <a:lnTo>
                    <a:pt x="77294" y="96298"/>
                  </a:lnTo>
                  <a:lnTo>
                    <a:pt x="78078" y="101416"/>
                  </a:lnTo>
                  <a:lnTo>
                    <a:pt x="57961" y="164408"/>
                  </a:lnTo>
                  <a:lnTo>
                    <a:pt x="11326" y="276422"/>
                  </a:lnTo>
                  <a:lnTo>
                    <a:pt x="2094" y="303202"/>
                  </a:lnTo>
                  <a:lnTo>
                    <a:pt x="0" y="318170"/>
                  </a:lnTo>
                  <a:lnTo>
                    <a:pt x="5927" y="326760"/>
                  </a:lnTo>
                  <a:lnTo>
                    <a:pt x="20762" y="334410"/>
                  </a:lnTo>
                  <a:lnTo>
                    <a:pt x="39187" y="335335"/>
                  </a:lnTo>
                  <a:lnTo>
                    <a:pt x="55113" y="322905"/>
                  </a:lnTo>
                  <a:lnTo>
                    <a:pt x="68272" y="301258"/>
                  </a:lnTo>
                  <a:lnTo>
                    <a:pt x="78395" y="274529"/>
                  </a:lnTo>
                  <a:lnTo>
                    <a:pt x="113295" y="184639"/>
                  </a:lnTo>
                  <a:lnTo>
                    <a:pt x="124788" y="146869"/>
                  </a:lnTo>
                  <a:lnTo>
                    <a:pt x="136104" y="145663"/>
                  </a:lnTo>
                  <a:lnTo>
                    <a:pt x="149864" y="145663"/>
                  </a:lnTo>
                  <a:lnTo>
                    <a:pt x="169561" y="142516"/>
                  </a:lnTo>
                  <a:lnTo>
                    <a:pt x="199326" y="129832"/>
                  </a:lnTo>
                  <a:lnTo>
                    <a:pt x="223960" y="116443"/>
                  </a:lnTo>
                  <a:lnTo>
                    <a:pt x="234224" y="110230"/>
                  </a:lnTo>
                  <a:lnTo>
                    <a:pt x="265441" y="91989"/>
                  </a:lnTo>
                  <a:lnTo>
                    <a:pt x="281647" y="81559"/>
                  </a:lnTo>
                  <a:lnTo>
                    <a:pt x="288065" y="75025"/>
                  </a:lnTo>
                  <a:lnTo>
                    <a:pt x="289914" y="68472"/>
                  </a:lnTo>
                  <a:lnTo>
                    <a:pt x="291519" y="58718"/>
                  </a:lnTo>
                  <a:lnTo>
                    <a:pt x="282929" y="58718"/>
                  </a:lnTo>
                  <a:lnTo>
                    <a:pt x="292403" y="53041"/>
                  </a:lnTo>
                  <a:lnTo>
                    <a:pt x="291613" y="45904"/>
                  </a:lnTo>
                  <a:lnTo>
                    <a:pt x="151395" y="45904"/>
                  </a:lnTo>
                  <a:lnTo>
                    <a:pt x="165428" y="29889"/>
                  </a:lnTo>
                  <a:lnTo>
                    <a:pt x="171449" y="22587"/>
                  </a:lnTo>
                  <a:lnTo>
                    <a:pt x="175610" y="14953"/>
                  </a:lnTo>
                  <a:lnTo>
                    <a:pt x="176519" y="7821"/>
                  </a:lnTo>
                  <a:lnTo>
                    <a:pt x="172781" y="2026"/>
                  </a:lnTo>
                  <a:lnTo>
                    <a:pt x="165558" y="0"/>
                  </a:lnTo>
                  <a:close/>
                </a:path>
                <a:path w="292735" h="335914">
                  <a:moveTo>
                    <a:pt x="149864" y="145663"/>
                  </a:moveTo>
                  <a:lnTo>
                    <a:pt x="136104" y="145663"/>
                  </a:lnTo>
                  <a:lnTo>
                    <a:pt x="143902" y="146615"/>
                  </a:lnTo>
                  <a:lnTo>
                    <a:pt x="149864" y="145663"/>
                  </a:lnTo>
                  <a:close/>
                </a:path>
                <a:path w="292735" h="335914">
                  <a:moveTo>
                    <a:pt x="291641" y="57982"/>
                  </a:moveTo>
                  <a:lnTo>
                    <a:pt x="282929" y="58718"/>
                  </a:lnTo>
                  <a:lnTo>
                    <a:pt x="291519" y="58718"/>
                  </a:lnTo>
                  <a:lnTo>
                    <a:pt x="291641" y="57982"/>
                  </a:lnTo>
                  <a:close/>
                </a:path>
                <a:path w="292735" h="335914">
                  <a:moveTo>
                    <a:pt x="245530" y="13471"/>
                  </a:moveTo>
                  <a:lnTo>
                    <a:pt x="232906" y="16015"/>
                  </a:lnTo>
                  <a:lnTo>
                    <a:pt x="219859" y="21178"/>
                  </a:lnTo>
                  <a:lnTo>
                    <a:pt x="209726" y="24936"/>
                  </a:lnTo>
                  <a:lnTo>
                    <a:pt x="196357" y="29177"/>
                  </a:lnTo>
                  <a:lnTo>
                    <a:pt x="176779" y="36277"/>
                  </a:lnTo>
                  <a:lnTo>
                    <a:pt x="151395" y="45904"/>
                  </a:lnTo>
                  <a:lnTo>
                    <a:pt x="291613" y="45904"/>
                  </a:lnTo>
                  <a:lnTo>
                    <a:pt x="290676" y="37433"/>
                  </a:lnTo>
                  <a:lnTo>
                    <a:pt x="285176" y="34372"/>
                  </a:lnTo>
                  <a:lnTo>
                    <a:pt x="287793" y="29115"/>
                  </a:lnTo>
                  <a:lnTo>
                    <a:pt x="285176" y="25101"/>
                  </a:lnTo>
                  <a:lnTo>
                    <a:pt x="282792" y="23870"/>
                  </a:lnTo>
                  <a:lnTo>
                    <a:pt x="258595" y="23870"/>
                  </a:lnTo>
                  <a:lnTo>
                    <a:pt x="254392" y="23603"/>
                  </a:lnTo>
                  <a:lnTo>
                    <a:pt x="257547" y="22299"/>
                  </a:lnTo>
                  <a:lnTo>
                    <a:pt x="254392" y="17570"/>
                  </a:lnTo>
                  <a:lnTo>
                    <a:pt x="245530" y="13471"/>
                  </a:lnTo>
                  <a:close/>
                </a:path>
                <a:path w="292735" h="335914">
                  <a:moveTo>
                    <a:pt x="257547" y="22299"/>
                  </a:moveTo>
                  <a:lnTo>
                    <a:pt x="254392" y="23603"/>
                  </a:lnTo>
                  <a:lnTo>
                    <a:pt x="258595" y="23870"/>
                  </a:lnTo>
                  <a:lnTo>
                    <a:pt x="257547" y="22299"/>
                  </a:lnTo>
                  <a:close/>
                </a:path>
                <a:path w="292735" h="335914">
                  <a:moveTo>
                    <a:pt x="275619" y="20163"/>
                  </a:moveTo>
                  <a:lnTo>
                    <a:pt x="265564" y="20171"/>
                  </a:lnTo>
                  <a:lnTo>
                    <a:pt x="257547" y="22299"/>
                  </a:lnTo>
                  <a:lnTo>
                    <a:pt x="258595" y="23870"/>
                  </a:lnTo>
                  <a:lnTo>
                    <a:pt x="282792" y="23870"/>
                  </a:lnTo>
                  <a:lnTo>
                    <a:pt x="275619" y="20163"/>
                  </a:lnTo>
                  <a:close/>
                </a:path>
              </a:pathLst>
            </a:custGeom>
            <a:solidFill>
              <a:srgbClr val="FBD9B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9" name="object 18"/>
            <p:cNvSpPr/>
            <p:nvPr/>
          </p:nvSpPr>
          <p:spPr>
            <a:xfrm>
              <a:off x="6710047" y="3978172"/>
              <a:ext cx="210843" cy="1571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0" name="object 19"/>
            <p:cNvSpPr/>
            <p:nvPr/>
          </p:nvSpPr>
          <p:spPr>
            <a:xfrm>
              <a:off x="6926045" y="3903139"/>
              <a:ext cx="219148" cy="512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1" name="object 20"/>
            <p:cNvSpPr/>
            <p:nvPr/>
          </p:nvSpPr>
          <p:spPr>
            <a:xfrm>
              <a:off x="5579824" y="3886849"/>
              <a:ext cx="299988" cy="14936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2" name="object 21"/>
            <p:cNvSpPr/>
            <p:nvPr/>
          </p:nvSpPr>
          <p:spPr>
            <a:xfrm>
              <a:off x="5538086" y="4277992"/>
              <a:ext cx="1716601" cy="43251"/>
            </a:xfrm>
            <a:custGeom>
              <a:avLst/>
              <a:gdLst/>
              <a:ahLst/>
              <a:cxnLst/>
              <a:rect l="l" t="t" r="r" b="b"/>
              <a:pathLst>
                <a:path w="1217929" h="60960">
                  <a:moveTo>
                    <a:pt x="0" y="60629"/>
                  </a:moveTo>
                  <a:lnTo>
                    <a:pt x="1217688" y="60629"/>
                  </a:lnTo>
                  <a:lnTo>
                    <a:pt x="1217688" y="0"/>
                  </a:lnTo>
                  <a:lnTo>
                    <a:pt x="0" y="0"/>
                  </a:lnTo>
                  <a:lnTo>
                    <a:pt x="0" y="60629"/>
                  </a:lnTo>
                  <a:close/>
                </a:path>
              </a:pathLst>
            </a:custGeom>
            <a:solidFill>
              <a:srgbClr val="CAAD8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3" name="object 22"/>
            <p:cNvSpPr/>
            <p:nvPr/>
          </p:nvSpPr>
          <p:spPr>
            <a:xfrm>
              <a:off x="5538086" y="4361620"/>
              <a:ext cx="1716601" cy="209047"/>
            </a:xfrm>
            <a:custGeom>
              <a:avLst/>
              <a:gdLst/>
              <a:ahLst/>
              <a:cxnLst/>
              <a:rect l="l" t="t" r="r" b="b"/>
              <a:pathLst>
                <a:path w="1217929" h="294639">
                  <a:moveTo>
                    <a:pt x="0" y="294360"/>
                  </a:moveTo>
                  <a:lnTo>
                    <a:pt x="1217688" y="294360"/>
                  </a:lnTo>
                  <a:lnTo>
                    <a:pt x="1217688" y="0"/>
                  </a:lnTo>
                  <a:lnTo>
                    <a:pt x="0" y="0"/>
                  </a:lnTo>
                  <a:lnTo>
                    <a:pt x="0" y="294360"/>
                  </a:lnTo>
                  <a:close/>
                </a:path>
              </a:pathLst>
            </a:custGeom>
            <a:solidFill>
              <a:srgbClr val="CAAD8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4" name="object 23"/>
            <p:cNvSpPr/>
            <p:nvPr/>
          </p:nvSpPr>
          <p:spPr>
            <a:xfrm>
              <a:off x="5538086" y="4611098"/>
              <a:ext cx="1716601" cy="235178"/>
            </a:xfrm>
            <a:custGeom>
              <a:avLst/>
              <a:gdLst/>
              <a:ahLst/>
              <a:cxnLst/>
              <a:rect l="l" t="t" r="r" b="b"/>
              <a:pathLst>
                <a:path w="1217929" h="331470">
                  <a:moveTo>
                    <a:pt x="0" y="331304"/>
                  </a:moveTo>
                  <a:lnTo>
                    <a:pt x="1217688" y="331304"/>
                  </a:lnTo>
                  <a:lnTo>
                    <a:pt x="1217688" y="0"/>
                  </a:lnTo>
                  <a:lnTo>
                    <a:pt x="0" y="0"/>
                  </a:lnTo>
                  <a:lnTo>
                    <a:pt x="0" y="331304"/>
                  </a:lnTo>
                  <a:close/>
                </a:path>
              </a:pathLst>
            </a:custGeom>
            <a:solidFill>
              <a:srgbClr val="CAAD8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5" name="object 24"/>
            <p:cNvSpPr/>
            <p:nvPr/>
          </p:nvSpPr>
          <p:spPr>
            <a:xfrm>
              <a:off x="5538086" y="4321009"/>
              <a:ext cx="1716601" cy="40999"/>
            </a:xfrm>
            <a:custGeom>
              <a:avLst/>
              <a:gdLst/>
              <a:ahLst/>
              <a:cxnLst/>
              <a:rect l="l" t="t" r="r" b="b"/>
              <a:pathLst>
                <a:path w="1217929" h="57785">
                  <a:moveTo>
                    <a:pt x="0" y="57238"/>
                  </a:moveTo>
                  <a:lnTo>
                    <a:pt x="1217688" y="57238"/>
                  </a:lnTo>
                  <a:lnTo>
                    <a:pt x="1217688" y="0"/>
                  </a:lnTo>
                  <a:lnTo>
                    <a:pt x="0" y="0"/>
                  </a:lnTo>
                  <a:lnTo>
                    <a:pt x="0" y="57238"/>
                  </a:lnTo>
                  <a:close/>
                </a:path>
              </a:pathLst>
            </a:custGeom>
            <a:solidFill>
              <a:srgbClr val="E7D8C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6" name="object 25"/>
            <p:cNvSpPr/>
            <p:nvPr/>
          </p:nvSpPr>
          <p:spPr>
            <a:xfrm>
              <a:off x="5538086" y="4570469"/>
              <a:ext cx="1716601" cy="40999"/>
            </a:xfrm>
            <a:custGeom>
              <a:avLst/>
              <a:gdLst/>
              <a:ahLst/>
              <a:cxnLst/>
              <a:rect l="l" t="t" r="r" b="b"/>
              <a:pathLst>
                <a:path w="1217929" h="57785">
                  <a:moveTo>
                    <a:pt x="0" y="57264"/>
                  </a:moveTo>
                  <a:lnTo>
                    <a:pt x="1217688" y="57264"/>
                  </a:lnTo>
                  <a:lnTo>
                    <a:pt x="1217688" y="0"/>
                  </a:lnTo>
                  <a:lnTo>
                    <a:pt x="0" y="0"/>
                  </a:lnTo>
                  <a:lnTo>
                    <a:pt x="0" y="57264"/>
                  </a:lnTo>
                  <a:close/>
                </a:path>
              </a:pathLst>
            </a:custGeom>
            <a:solidFill>
              <a:srgbClr val="E7D8C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7" name="object 26"/>
            <p:cNvSpPr/>
            <p:nvPr/>
          </p:nvSpPr>
          <p:spPr>
            <a:xfrm>
              <a:off x="5538086" y="4258115"/>
              <a:ext cx="1716601" cy="20274"/>
            </a:xfrm>
            <a:custGeom>
              <a:avLst/>
              <a:gdLst/>
              <a:ahLst/>
              <a:cxnLst/>
              <a:rect l="l" t="t" r="r" b="b"/>
              <a:pathLst>
                <a:path w="1217929" h="28575">
                  <a:moveTo>
                    <a:pt x="0" y="28016"/>
                  </a:moveTo>
                  <a:lnTo>
                    <a:pt x="1217688" y="28016"/>
                  </a:lnTo>
                  <a:lnTo>
                    <a:pt x="1217688" y="0"/>
                  </a:lnTo>
                  <a:lnTo>
                    <a:pt x="0" y="0"/>
                  </a:lnTo>
                  <a:lnTo>
                    <a:pt x="0" y="28016"/>
                  </a:lnTo>
                  <a:close/>
                </a:path>
              </a:pathLst>
            </a:custGeom>
            <a:solidFill>
              <a:srgbClr val="AE966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8" name="object 27"/>
            <p:cNvSpPr/>
            <p:nvPr/>
          </p:nvSpPr>
          <p:spPr>
            <a:xfrm>
              <a:off x="5524750" y="4200050"/>
              <a:ext cx="1743451" cy="58119"/>
            </a:xfrm>
            <a:custGeom>
              <a:avLst/>
              <a:gdLst/>
              <a:ahLst/>
              <a:cxnLst/>
              <a:rect l="l" t="t" r="r" b="b"/>
              <a:pathLst>
                <a:path w="1236979" h="81914">
                  <a:moveTo>
                    <a:pt x="0" y="81838"/>
                  </a:moveTo>
                  <a:lnTo>
                    <a:pt x="1236611" y="81838"/>
                  </a:lnTo>
                  <a:lnTo>
                    <a:pt x="1236611" y="0"/>
                  </a:lnTo>
                  <a:lnTo>
                    <a:pt x="0" y="0"/>
                  </a:lnTo>
                  <a:lnTo>
                    <a:pt x="0" y="81838"/>
                  </a:lnTo>
                  <a:close/>
                </a:path>
              </a:pathLst>
            </a:custGeom>
            <a:solidFill>
              <a:srgbClr val="D4BB9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9" name="object 28"/>
            <p:cNvSpPr/>
            <p:nvPr/>
          </p:nvSpPr>
          <p:spPr>
            <a:xfrm>
              <a:off x="6384234" y="4426244"/>
              <a:ext cx="93974" cy="0"/>
            </a:xfrm>
            <a:custGeom>
              <a:avLst/>
              <a:gdLst/>
              <a:ahLst/>
              <a:cxnLst/>
              <a:rect l="l" t="t" r="r" b="b"/>
              <a:pathLst>
                <a:path w="66675">
                  <a:moveTo>
                    <a:pt x="0" y="0"/>
                  </a:moveTo>
                  <a:lnTo>
                    <a:pt x="66205" y="0"/>
                  </a:lnTo>
                </a:path>
              </a:pathLst>
            </a:custGeom>
            <a:ln w="608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0" name="object 29"/>
            <p:cNvSpPr/>
            <p:nvPr/>
          </p:nvSpPr>
          <p:spPr>
            <a:xfrm>
              <a:off x="6384234" y="4516427"/>
              <a:ext cx="93974" cy="0"/>
            </a:xfrm>
            <a:custGeom>
              <a:avLst/>
              <a:gdLst/>
              <a:ahLst/>
              <a:cxnLst/>
              <a:rect l="l" t="t" r="r" b="b"/>
              <a:pathLst>
                <a:path w="66675">
                  <a:moveTo>
                    <a:pt x="0" y="0"/>
                  </a:moveTo>
                  <a:lnTo>
                    <a:pt x="66205" y="0"/>
                  </a:lnTo>
                </a:path>
              </a:pathLst>
            </a:custGeom>
            <a:ln w="608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1" name="object 30"/>
            <p:cNvSpPr/>
            <p:nvPr/>
          </p:nvSpPr>
          <p:spPr>
            <a:xfrm>
              <a:off x="6298403" y="4471338"/>
              <a:ext cx="265814" cy="0"/>
            </a:xfrm>
            <a:custGeom>
              <a:avLst/>
              <a:gdLst/>
              <a:ahLst/>
              <a:cxnLst/>
              <a:rect l="l" t="t" r="r" b="b"/>
              <a:pathLst>
                <a:path w="188595">
                  <a:moveTo>
                    <a:pt x="0" y="0"/>
                  </a:moveTo>
                  <a:lnTo>
                    <a:pt x="187998" y="0"/>
                  </a:lnTo>
                </a:path>
              </a:pathLst>
            </a:custGeom>
            <a:ln w="662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2" name="object 31"/>
            <p:cNvSpPr/>
            <p:nvPr/>
          </p:nvSpPr>
          <p:spPr>
            <a:xfrm>
              <a:off x="6848879" y="4088633"/>
              <a:ext cx="343302" cy="108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3" name="object 34"/>
            <p:cNvSpPr/>
            <p:nvPr/>
          </p:nvSpPr>
          <p:spPr>
            <a:xfrm>
              <a:off x="5421540" y="3184638"/>
              <a:ext cx="79655" cy="86953"/>
            </a:xfrm>
            <a:custGeom>
              <a:avLst/>
              <a:gdLst/>
              <a:ahLst/>
              <a:cxnLst/>
              <a:rect l="l" t="t" r="r" b="b"/>
              <a:pathLst>
                <a:path w="56514" h="122554">
                  <a:moveTo>
                    <a:pt x="0" y="0"/>
                  </a:moveTo>
                  <a:lnTo>
                    <a:pt x="42786" y="122491"/>
                  </a:lnTo>
                  <a:lnTo>
                    <a:pt x="55994" y="116928"/>
                  </a:lnTo>
                  <a:lnTo>
                    <a:pt x="42786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8E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4" name="object 35"/>
            <p:cNvSpPr/>
            <p:nvPr/>
          </p:nvSpPr>
          <p:spPr>
            <a:xfrm>
              <a:off x="5597747" y="3216202"/>
              <a:ext cx="121719" cy="69382"/>
            </a:xfrm>
            <a:custGeom>
              <a:avLst/>
              <a:gdLst/>
              <a:ahLst/>
              <a:cxnLst/>
              <a:rect l="l" t="t" r="r" b="b"/>
              <a:pathLst>
                <a:path w="86360" h="97789">
                  <a:moveTo>
                    <a:pt x="40436" y="0"/>
                  </a:moveTo>
                  <a:lnTo>
                    <a:pt x="0" y="88455"/>
                  </a:lnTo>
                  <a:lnTo>
                    <a:pt x="8267" y="97599"/>
                  </a:lnTo>
                  <a:lnTo>
                    <a:pt x="85890" y="15024"/>
                  </a:lnTo>
                  <a:lnTo>
                    <a:pt x="40436" y="0"/>
                  </a:lnTo>
                  <a:close/>
                </a:path>
              </a:pathLst>
            </a:custGeom>
            <a:solidFill>
              <a:srgbClr val="30A8E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5" name="object 36"/>
            <p:cNvSpPr/>
            <p:nvPr/>
          </p:nvSpPr>
          <p:spPr>
            <a:xfrm>
              <a:off x="5244868" y="3231944"/>
              <a:ext cx="153939" cy="64426"/>
            </a:xfrm>
            <a:custGeom>
              <a:avLst/>
              <a:gdLst/>
              <a:ahLst/>
              <a:cxnLst/>
              <a:rect l="l" t="t" r="r" b="b"/>
              <a:pathLst>
                <a:path w="109220" h="90804">
                  <a:moveTo>
                    <a:pt x="34429" y="0"/>
                  </a:moveTo>
                  <a:lnTo>
                    <a:pt x="0" y="31064"/>
                  </a:lnTo>
                  <a:lnTo>
                    <a:pt x="96926" y="90271"/>
                  </a:lnTo>
                  <a:lnTo>
                    <a:pt x="108610" y="79717"/>
                  </a:lnTo>
                  <a:lnTo>
                    <a:pt x="34429" y="0"/>
                  </a:lnTo>
                  <a:close/>
                </a:path>
              </a:pathLst>
            </a:custGeom>
            <a:solidFill>
              <a:srgbClr val="30A8E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6" name="object 37"/>
            <p:cNvSpPr/>
            <p:nvPr/>
          </p:nvSpPr>
          <p:spPr>
            <a:xfrm>
              <a:off x="5354827" y="3332197"/>
              <a:ext cx="410803" cy="191026"/>
            </a:xfrm>
            <a:custGeom>
              <a:avLst/>
              <a:gdLst/>
              <a:ahLst/>
              <a:cxnLst/>
              <a:rect l="l" t="t" r="r" b="b"/>
              <a:pathLst>
                <a:path w="291464" h="269239">
                  <a:moveTo>
                    <a:pt x="220332" y="0"/>
                  </a:moveTo>
                  <a:lnTo>
                    <a:pt x="0" y="3784"/>
                  </a:lnTo>
                  <a:lnTo>
                    <a:pt x="53339" y="266712"/>
                  </a:lnTo>
                  <a:lnTo>
                    <a:pt x="57632" y="268922"/>
                  </a:lnTo>
                  <a:lnTo>
                    <a:pt x="291312" y="255333"/>
                  </a:lnTo>
                  <a:lnTo>
                    <a:pt x="2203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7" name="object 38"/>
            <p:cNvSpPr/>
            <p:nvPr/>
          </p:nvSpPr>
          <p:spPr>
            <a:xfrm>
              <a:off x="5348240" y="3328971"/>
              <a:ext cx="424228" cy="197334"/>
            </a:xfrm>
            <a:custGeom>
              <a:avLst/>
              <a:gdLst/>
              <a:ahLst/>
              <a:cxnLst/>
              <a:rect l="l" t="t" r="r" b="b"/>
              <a:pathLst>
                <a:path w="300989" h="278129">
                  <a:moveTo>
                    <a:pt x="227329" y="0"/>
                  </a:moveTo>
                  <a:lnTo>
                    <a:pt x="3263" y="3860"/>
                  </a:lnTo>
                  <a:lnTo>
                    <a:pt x="2006" y="4483"/>
                  </a:lnTo>
                  <a:lnTo>
                    <a:pt x="330" y="6553"/>
                  </a:lnTo>
                  <a:lnTo>
                    <a:pt x="0" y="7924"/>
                  </a:lnTo>
                  <a:lnTo>
                    <a:pt x="53886" y="273494"/>
                  </a:lnTo>
                  <a:lnTo>
                    <a:pt x="54749" y="274637"/>
                  </a:lnTo>
                  <a:lnTo>
                    <a:pt x="60896" y="277799"/>
                  </a:lnTo>
                  <a:lnTo>
                    <a:pt x="61595" y="277964"/>
                  </a:lnTo>
                  <a:lnTo>
                    <a:pt x="62484" y="277964"/>
                  </a:lnTo>
                  <a:lnTo>
                    <a:pt x="218135" y="268909"/>
                  </a:lnTo>
                  <a:lnTo>
                    <a:pt x="63271" y="268909"/>
                  </a:lnTo>
                  <a:lnTo>
                    <a:pt x="61988" y="268249"/>
                  </a:lnTo>
                  <a:lnTo>
                    <a:pt x="10147" y="12725"/>
                  </a:lnTo>
                  <a:lnTo>
                    <a:pt x="221602" y="9105"/>
                  </a:lnTo>
                  <a:lnTo>
                    <a:pt x="230928" y="9105"/>
                  </a:lnTo>
                  <a:lnTo>
                    <a:pt x="228777" y="1371"/>
                  </a:lnTo>
                  <a:lnTo>
                    <a:pt x="227329" y="0"/>
                  </a:lnTo>
                  <a:close/>
                </a:path>
                <a:path w="300989" h="278129">
                  <a:moveTo>
                    <a:pt x="230928" y="9105"/>
                  </a:moveTo>
                  <a:lnTo>
                    <a:pt x="221602" y="9105"/>
                  </a:lnTo>
                  <a:lnTo>
                    <a:pt x="290169" y="255727"/>
                  </a:lnTo>
                  <a:lnTo>
                    <a:pt x="63271" y="268909"/>
                  </a:lnTo>
                  <a:lnTo>
                    <a:pt x="218135" y="268909"/>
                  </a:lnTo>
                  <a:lnTo>
                    <a:pt x="297599" y="264287"/>
                  </a:lnTo>
                  <a:lnTo>
                    <a:pt x="298843" y="263601"/>
                  </a:lnTo>
                  <a:lnTo>
                    <a:pt x="300431" y="261391"/>
                  </a:lnTo>
                  <a:lnTo>
                    <a:pt x="300685" y="259994"/>
                  </a:lnTo>
                  <a:lnTo>
                    <a:pt x="230928" y="9105"/>
                  </a:lnTo>
                  <a:close/>
                </a:path>
              </a:pathLst>
            </a:custGeom>
            <a:solidFill>
              <a:srgbClr val="BFB5A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8" name="object 39"/>
            <p:cNvSpPr/>
            <p:nvPr/>
          </p:nvSpPr>
          <p:spPr>
            <a:xfrm>
              <a:off x="5412680" y="3349416"/>
              <a:ext cx="306088" cy="17120"/>
            </a:xfrm>
            <a:custGeom>
              <a:avLst/>
              <a:gdLst/>
              <a:ahLst/>
              <a:cxnLst/>
              <a:rect l="l" t="t" r="r" b="b"/>
              <a:pathLst>
                <a:path w="217170" h="24129">
                  <a:moveTo>
                    <a:pt x="216725" y="0"/>
                  </a:moveTo>
                  <a:lnTo>
                    <a:pt x="0" y="23901"/>
                  </a:lnTo>
                  <a:lnTo>
                    <a:pt x="212496" y="11633"/>
                  </a:lnTo>
                  <a:lnTo>
                    <a:pt x="216725" y="0"/>
                  </a:lnTo>
                  <a:close/>
                </a:path>
              </a:pathLst>
            </a:custGeom>
            <a:solidFill>
              <a:srgbClr val="BFB5A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9" name="object 40"/>
            <p:cNvSpPr/>
            <p:nvPr/>
          </p:nvSpPr>
          <p:spPr>
            <a:xfrm>
              <a:off x="5409387" y="3347767"/>
              <a:ext cx="312353" cy="20274"/>
            </a:xfrm>
            <a:custGeom>
              <a:avLst/>
              <a:gdLst/>
              <a:ahLst/>
              <a:cxnLst/>
              <a:rect l="l" t="t" r="r" b="b"/>
              <a:pathLst>
                <a:path w="221614" h="28575">
                  <a:moveTo>
                    <a:pt x="219570" y="0"/>
                  </a:moveTo>
                  <a:lnTo>
                    <a:pt x="218821" y="101"/>
                  </a:lnTo>
                  <a:lnTo>
                    <a:pt x="888" y="24130"/>
                  </a:lnTo>
                  <a:lnTo>
                    <a:pt x="0" y="25196"/>
                  </a:lnTo>
                  <a:lnTo>
                    <a:pt x="203" y="27584"/>
                  </a:lnTo>
                  <a:lnTo>
                    <a:pt x="1181" y="28473"/>
                  </a:lnTo>
                  <a:lnTo>
                    <a:pt x="2476" y="28473"/>
                  </a:lnTo>
                  <a:lnTo>
                    <a:pt x="166135" y="19024"/>
                  </a:lnTo>
                  <a:lnTo>
                    <a:pt x="88214" y="19024"/>
                  </a:lnTo>
                  <a:lnTo>
                    <a:pt x="215709" y="4965"/>
                  </a:lnTo>
                  <a:lnTo>
                    <a:pt x="220504" y="4965"/>
                  </a:lnTo>
                  <a:lnTo>
                    <a:pt x="221449" y="2374"/>
                  </a:lnTo>
                  <a:lnTo>
                    <a:pt x="221310" y="1562"/>
                  </a:lnTo>
                  <a:lnTo>
                    <a:pt x="220357" y="342"/>
                  </a:lnTo>
                  <a:lnTo>
                    <a:pt x="219570" y="0"/>
                  </a:lnTo>
                  <a:close/>
                </a:path>
                <a:path w="221614" h="28575">
                  <a:moveTo>
                    <a:pt x="220504" y="4965"/>
                  </a:moveTo>
                  <a:lnTo>
                    <a:pt x="215709" y="4965"/>
                  </a:lnTo>
                  <a:lnTo>
                    <a:pt x="213220" y="11798"/>
                  </a:lnTo>
                  <a:lnTo>
                    <a:pt x="88214" y="19024"/>
                  </a:lnTo>
                  <a:lnTo>
                    <a:pt x="166135" y="19024"/>
                  </a:lnTo>
                  <a:lnTo>
                    <a:pt x="215849" y="16154"/>
                  </a:lnTo>
                  <a:lnTo>
                    <a:pt x="216636" y="15570"/>
                  </a:lnTo>
                  <a:lnTo>
                    <a:pt x="220504" y="4965"/>
                  </a:lnTo>
                  <a:close/>
                </a:path>
              </a:pathLst>
            </a:custGeom>
            <a:solidFill>
              <a:srgbClr val="BFB5A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0" name="object 41"/>
            <p:cNvSpPr/>
            <p:nvPr/>
          </p:nvSpPr>
          <p:spPr>
            <a:xfrm>
              <a:off x="5354827" y="3330233"/>
              <a:ext cx="363368" cy="36493"/>
            </a:xfrm>
            <a:custGeom>
              <a:avLst/>
              <a:gdLst/>
              <a:ahLst/>
              <a:cxnLst/>
              <a:rect l="l" t="t" r="r" b="b"/>
              <a:pathLst>
                <a:path w="257810" h="51435">
                  <a:moveTo>
                    <a:pt x="222300" y="0"/>
                  </a:moveTo>
                  <a:lnTo>
                    <a:pt x="0" y="6553"/>
                  </a:lnTo>
                  <a:lnTo>
                    <a:pt x="41046" y="50939"/>
                  </a:lnTo>
                  <a:lnTo>
                    <a:pt x="257771" y="27038"/>
                  </a:lnTo>
                  <a:lnTo>
                    <a:pt x="222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1" name="object 42"/>
            <p:cNvSpPr/>
            <p:nvPr/>
          </p:nvSpPr>
          <p:spPr>
            <a:xfrm>
              <a:off x="5348025" y="3327025"/>
              <a:ext cx="377688" cy="42801"/>
            </a:xfrm>
            <a:custGeom>
              <a:avLst/>
              <a:gdLst/>
              <a:ahLst/>
              <a:cxnLst/>
              <a:rect l="l" t="t" r="r" b="b"/>
              <a:pathLst>
                <a:path w="267970" h="60325">
                  <a:moveTo>
                    <a:pt x="228041" y="0"/>
                  </a:moveTo>
                  <a:lnTo>
                    <a:pt x="2921" y="6629"/>
                  </a:lnTo>
                  <a:lnTo>
                    <a:pt x="1358" y="7721"/>
                  </a:lnTo>
                  <a:lnTo>
                    <a:pt x="0" y="10960"/>
                  </a:lnTo>
                  <a:lnTo>
                    <a:pt x="330" y="12827"/>
                  </a:lnTo>
                  <a:lnTo>
                    <a:pt x="43434" y="59436"/>
                  </a:lnTo>
                  <a:lnTo>
                    <a:pt x="44627" y="59956"/>
                  </a:lnTo>
                  <a:lnTo>
                    <a:pt x="46037" y="59956"/>
                  </a:lnTo>
                  <a:lnTo>
                    <a:pt x="129559" y="50749"/>
                  </a:lnTo>
                  <a:lnTo>
                    <a:pt x="47637" y="50749"/>
                  </a:lnTo>
                  <a:lnTo>
                    <a:pt x="14820" y="15278"/>
                  </a:lnTo>
                  <a:lnTo>
                    <a:pt x="225666" y="9055"/>
                  </a:lnTo>
                  <a:lnTo>
                    <a:pt x="240490" y="9055"/>
                  </a:lnTo>
                  <a:lnTo>
                    <a:pt x="229031" y="317"/>
                  </a:lnTo>
                  <a:lnTo>
                    <a:pt x="228041" y="0"/>
                  </a:lnTo>
                  <a:close/>
                </a:path>
                <a:path w="267970" h="60325">
                  <a:moveTo>
                    <a:pt x="240490" y="9055"/>
                  </a:moveTo>
                  <a:lnTo>
                    <a:pt x="225666" y="9055"/>
                  </a:lnTo>
                  <a:lnTo>
                    <a:pt x="250951" y="28333"/>
                  </a:lnTo>
                  <a:lnTo>
                    <a:pt x="47637" y="50749"/>
                  </a:lnTo>
                  <a:lnTo>
                    <a:pt x="129559" y="50749"/>
                  </a:lnTo>
                  <a:lnTo>
                    <a:pt x="264922" y="35826"/>
                  </a:lnTo>
                  <a:lnTo>
                    <a:pt x="266433" y="34544"/>
                  </a:lnTo>
                  <a:lnTo>
                    <a:pt x="267423" y="30988"/>
                  </a:lnTo>
                  <a:lnTo>
                    <a:pt x="266788" y="29108"/>
                  </a:lnTo>
                  <a:lnTo>
                    <a:pt x="240490" y="9055"/>
                  </a:lnTo>
                  <a:close/>
                </a:path>
              </a:pathLst>
            </a:custGeom>
            <a:solidFill>
              <a:srgbClr val="BFB5A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2" name="object 43"/>
            <p:cNvSpPr/>
            <p:nvPr/>
          </p:nvSpPr>
          <p:spPr>
            <a:xfrm>
              <a:off x="5415150" y="3373628"/>
              <a:ext cx="309453" cy="1390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8" name="그룹 80"/>
          <p:cNvGrpSpPr/>
          <p:nvPr/>
        </p:nvGrpSpPr>
        <p:grpSpPr>
          <a:xfrm>
            <a:off x="6632003" y="4298530"/>
            <a:ext cx="1503195" cy="2168220"/>
            <a:chOff x="2740025" y="3235224"/>
            <a:chExt cx="1479193" cy="1652276"/>
          </a:xfrm>
        </p:grpSpPr>
        <p:sp>
          <p:nvSpPr>
            <p:cNvPr id="104" name="object 32"/>
            <p:cNvSpPr/>
            <p:nvPr/>
          </p:nvSpPr>
          <p:spPr>
            <a:xfrm>
              <a:off x="2968625" y="4148861"/>
              <a:ext cx="250599" cy="260408"/>
            </a:xfrm>
            <a:custGeom>
              <a:avLst/>
              <a:gdLst/>
              <a:ahLst/>
              <a:cxnLst/>
              <a:rect l="l" t="t" r="r" b="b"/>
              <a:pathLst>
                <a:path w="177800" h="367029">
                  <a:moveTo>
                    <a:pt x="132182" y="357657"/>
                  </a:moveTo>
                  <a:lnTo>
                    <a:pt x="110091" y="357657"/>
                  </a:lnTo>
                  <a:lnTo>
                    <a:pt x="118321" y="366026"/>
                  </a:lnTo>
                  <a:lnTo>
                    <a:pt x="125344" y="366801"/>
                  </a:lnTo>
                  <a:lnTo>
                    <a:pt x="134627" y="359575"/>
                  </a:lnTo>
                  <a:lnTo>
                    <a:pt x="134350" y="359329"/>
                  </a:lnTo>
                  <a:lnTo>
                    <a:pt x="133594" y="358978"/>
                  </a:lnTo>
                  <a:lnTo>
                    <a:pt x="132182" y="357657"/>
                  </a:lnTo>
                  <a:close/>
                </a:path>
                <a:path w="177800" h="367029">
                  <a:moveTo>
                    <a:pt x="26779" y="0"/>
                  </a:moveTo>
                  <a:lnTo>
                    <a:pt x="5595" y="10057"/>
                  </a:lnTo>
                  <a:lnTo>
                    <a:pt x="0" y="30021"/>
                  </a:lnTo>
                  <a:lnTo>
                    <a:pt x="2174" y="49754"/>
                  </a:lnTo>
                  <a:lnTo>
                    <a:pt x="4300" y="59118"/>
                  </a:lnTo>
                  <a:lnTo>
                    <a:pt x="6076" y="68155"/>
                  </a:lnTo>
                  <a:lnTo>
                    <a:pt x="11644" y="90155"/>
                  </a:lnTo>
                  <a:lnTo>
                    <a:pt x="19816" y="119820"/>
                  </a:lnTo>
                  <a:lnTo>
                    <a:pt x="29408" y="151853"/>
                  </a:lnTo>
                  <a:lnTo>
                    <a:pt x="36983" y="176476"/>
                  </a:lnTo>
                  <a:lnTo>
                    <a:pt x="40530" y="191579"/>
                  </a:lnTo>
                  <a:lnTo>
                    <a:pt x="40967" y="203367"/>
                  </a:lnTo>
                  <a:lnTo>
                    <a:pt x="39212" y="218046"/>
                  </a:lnTo>
                  <a:lnTo>
                    <a:pt x="27280" y="255621"/>
                  </a:lnTo>
                  <a:lnTo>
                    <a:pt x="28814" y="282282"/>
                  </a:lnTo>
                  <a:lnTo>
                    <a:pt x="48774" y="310754"/>
                  </a:lnTo>
                  <a:lnTo>
                    <a:pt x="92121" y="353758"/>
                  </a:lnTo>
                  <a:lnTo>
                    <a:pt x="100860" y="361463"/>
                  </a:lnTo>
                  <a:lnTo>
                    <a:pt x="105644" y="364437"/>
                  </a:lnTo>
                  <a:lnTo>
                    <a:pt x="108160" y="363047"/>
                  </a:lnTo>
                  <a:lnTo>
                    <a:pt x="110091" y="357657"/>
                  </a:lnTo>
                  <a:lnTo>
                    <a:pt x="132182" y="357657"/>
                  </a:lnTo>
                  <a:lnTo>
                    <a:pt x="127134" y="352932"/>
                  </a:lnTo>
                  <a:lnTo>
                    <a:pt x="152373" y="352932"/>
                  </a:lnTo>
                  <a:lnTo>
                    <a:pt x="148902" y="348183"/>
                  </a:lnTo>
                  <a:lnTo>
                    <a:pt x="164007" y="348183"/>
                  </a:lnTo>
                  <a:lnTo>
                    <a:pt x="164420" y="346767"/>
                  </a:lnTo>
                  <a:lnTo>
                    <a:pt x="159816" y="335432"/>
                  </a:lnTo>
                  <a:lnTo>
                    <a:pt x="150467" y="320524"/>
                  </a:lnTo>
                  <a:lnTo>
                    <a:pt x="138018" y="303669"/>
                  </a:lnTo>
                  <a:lnTo>
                    <a:pt x="127868" y="286762"/>
                  </a:lnTo>
                  <a:lnTo>
                    <a:pt x="123412" y="271687"/>
                  </a:lnTo>
                  <a:lnTo>
                    <a:pt x="123268" y="260057"/>
                  </a:lnTo>
                  <a:lnTo>
                    <a:pt x="126055" y="253479"/>
                  </a:lnTo>
                  <a:lnTo>
                    <a:pt x="130611" y="252989"/>
                  </a:lnTo>
                  <a:lnTo>
                    <a:pt x="173936" y="252989"/>
                  </a:lnTo>
                  <a:lnTo>
                    <a:pt x="166744" y="244330"/>
                  </a:lnTo>
                  <a:lnTo>
                    <a:pt x="144596" y="226172"/>
                  </a:lnTo>
                  <a:lnTo>
                    <a:pt x="101747" y="193560"/>
                  </a:lnTo>
                  <a:lnTo>
                    <a:pt x="99546" y="186391"/>
                  </a:lnTo>
                  <a:lnTo>
                    <a:pt x="94300" y="167857"/>
                  </a:lnTo>
                  <a:lnTo>
                    <a:pt x="88047" y="142420"/>
                  </a:lnTo>
                  <a:lnTo>
                    <a:pt x="82824" y="114541"/>
                  </a:lnTo>
                  <a:lnTo>
                    <a:pt x="78536" y="80747"/>
                  </a:lnTo>
                  <a:lnTo>
                    <a:pt x="70737" y="42492"/>
                  </a:lnTo>
                  <a:lnTo>
                    <a:pt x="54971" y="11626"/>
                  </a:lnTo>
                  <a:lnTo>
                    <a:pt x="26779" y="0"/>
                  </a:lnTo>
                  <a:close/>
                </a:path>
                <a:path w="177800" h="367029">
                  <a:moveTo>
                    <a:pt x="152373" y="352932"/>
                  </a:moveTo>
                  <a:lnTo>
                    <a:pt x="127134" y="352932"/>
                  </a:lnTo>
                  <a:lnTo>
                    <a:pt x="134350" y="359329"/>
                  </a:lnTo>
                  <a:lnTo>
                    <a:pt x="139433" y="361684"/>
                  </a:lnTo>
                  <a:lnTo>
                    <a:pt x="144603" y="361593"/>
                  </a:lnTo>
                  <a:lnTo>
                    <a:pt x="149055" y="359244"/>
                  </a:lnTo>
                  <a:lnTo>
                    <a:pt x="154054" y="355233"/>
                  </a:lnTo>
                  <a:lnTo>
                    <a:pt x="152373" y="352932"/>
                  </a:lnTo>
                  <a:close/>
                </a:path>
                <a:path w="177800" h="367029">
                  <a:moveTo>
                    <a:pt x="127134" y="352932"/>
                  </a:moveTo>
                  <a:lnTo>
                    <a:pt x="133594" y="358978"/>
                  </a:lnTo>
                  <a:lnTo>
                    <a:pt x="134350" y="359329"/>
                  </a:lnTo>
                  <a:lnTo>
                    <a:pt x="127134" y="352932"/>
                  </a:lnTo>
                  <a:close/>
                </a:path>
                <a:path w="177800" h="367029">
                  <a:moveTo>
                    <a:pt x="164007" y="348183"/>
                  </a:moveTo>
                  <a:lnTo>
                    <a:pt x="148902" y="348183"/>
                  </a:lnTo>
                  <a:lnTo>
                    <a:pt x="154516" y="354863"/>
                  </a:lnTo>
                  <a:lnTo>
                    <a:pt x="154054" y="355233"/>
                  </a:lnTo>
                  <a:lnTo>
                    <a:pt x="155278" y="356908"/>
                  </a:lnTo>
                  <a:lnTo>
                    <a:pt x="162631" y="352907"/>
                  </a:lnTo>
                  <a:lnTo>
                    <a:pt x="164007" y="348183"/>
                  </a:lnTo>
                  <a:close/>
                </a:path>
                <a:path w="177800" h="367029">
                  <a:moveTo>
                    <a:pt x="148902" y="348183"/>
                  </a:moveTo>
                  <a:lnTo>
                    <a:pt x="154054" y="355233"/>
                  </a:lnTo>
                  <a:lnTo>
                    <a:pt x="154516" y="354863"/>
                  </a:lnTo>
                  <a:lnTo>
                    <a:pt x="148902" y="348183"/>
                  </a:lnTo>
                  <a:close/>
                </a:path>
                <a:path w="177800" h="367029">
                  <a:moveTo>
                    <a:pt x="173936" y="252989"/>
                  </a:moveTo>
                  <a:lnTo>
                    <a:pt x="130611" y="252989"/>
                  </a:lnTo>
                  <a:lnTo>
                    <a:pt x="136805" y="257251"/>
                  </a:lnTo>
                  <a:lnTo>
                    <a:pt x="144800" y="264341"/>
                  </a:lnTo>
                  <a:lnTo>
                    <a:pt x="154757" y="272338"/>
                  </a:lnTo>
                  <a:lnTo>
                    <a:pt x="164663" y="277314"/>
                  </a:lnTo>
                  <a:lnTo>
                    <a:pt x="172037" y="277061"/>
                  </a:lnTo>
                  <a:lnTo>
                    <a:pt x="176394" y="272244"/>
                  </a:lnTo>
                  <a:lnTo>
                    <a:pt x="177249" y="263524"/>
                  </a:lnTo>
                  <a:lnTo>
                    <a:pt x="175269" y="254595"/>
                  </a:lnTo>
                  <a:lnTo>
                    <a:pt x="173936" y="252989"/>
                  </a:lnTo>
                  <a:close/>
                </a:path>
              </a:pathLst>
            </a:custGeom>
            <a:solidFill>
              <a:srgbClr val="FBD9B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9" name="그룹 78"/>
            <p:cNvGrpSpPr/>
            <p:nvPr/>
          </p:nvGrpSpPr>
          <p:grpSpPr>
            <a:xfrm>
              <a:off x="2740025" y="3235224"/>
              <a:ext cx="1479193" cy="1652276"/>
              <a:chOff x="3775432" y="3235224"/>
              <a:chExt cx="1479193" cy="1652276"/>
            </a:xfrm>
          </p:grpSpPr>
          <p:sp>
            <p:nvSpPr>
              <p:cNvPr id="106" name="object 8"/>
              <p:cNvSpPr/>
              <p:nvPr/>
            </p:nvSpPr>
            <p:spPr>
              <a:xfrm>
                <a:off x="3775432" y="3235224"/>
                <a:ext cx="1479193" cy="1652276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07" name="object 33"/>
              <p:cNvSpPr/>
              <p:nvPr/>
            </p:nvSpPr>
            <p:spPr>
              <a:xfrm>
                <a:off x="4080693" y="4352276"/>
                <a:ext cx="122757" cy="51622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08" name="object 44"/>
              <p:cNvSpPr/>
              <p:nvPr/>
            </p:nvSpPr>
            <p:spPr>
              <a:xfrm>
                <a:off x="3978534" y="4104184"/>
                <a:ext cx="168259" cy="182015"/>
              </a:xfrm>
              <a:custGeom>
                <a:avLst/>
                <a:gdLst/>
                <a:ahLst/>
                <a:cxnLst/>
                <a:rect l="l" t="t" r="r" b="b"/>
                <a:pathLst>
                  <a:path w="119380" h="256539">
                    <a:moveTo>
                      <a:pt x="46331" y="0"/>
                    </a:moveTo>
                    <a:lnTo>
                      <a:pt x="27161" y="1063"/>
                    </a:lnTo>
                    <a:lnTo>
                      <a:pt x="10779" y="13178"/>
                    </a:lnTo>
                    <a:lnTo>
                      <a:pt x="1985" y="41403"/>
                    </a:lnTo>
                    <a:lnTo>
                      <a:pt x="0" y="73222"/>
                    </a:lnTo>
                    <a:lnTo>
                      <a:pt x="3105" y="106217"/>
                    </a:lnTo>
                    <a:lnTo>
                      <a:pt x="14693" y="160539"/>
                    </a:lnTo>
                    <a:lnTo>
                      <a:pt x="38154" y="256338"/>
                    </a:lnTo>
                    <a:lnTo>
                      <a:pt x="118748" y="243752"/>
                    </a:lnTo>
                    <a:lnTo>
                      <a:pt x="101764" y="145308"/>
                    </a:lnTo>
                    <a:lnTo>
                      <a:pt x="90146" y="78376"/>
                    </a:lnTo>
                    <a:lnTo>
                      <a:pt x="81495" y="36784"/>
                    </a:lnTo>
                    <a:lnTo>
                      <a:pt x="46331" y="0"/>
                    </a:lnTo>
                    <a:close/>
                  </a:path>
                </a:pathLst>
              </a:custGeom>
              <a:solidFill>
                <a:srgbClr val="C2C0A6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09" name="object 45"/>
              <p:cNvSpPr/>
              <p:nvPr/>
            </p:nvSpPr>
            <p:spPr>
              <a:xfrm>
                <a:off x="4411310" y="3726936"/>
                <a:ext cx="116593" cy="91188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10" name="직사각형 109"/>
          <p:cNvSpPr/>
          <p:nvPr/>
        </p:nvSpPr>
        <p:spPr>
          <a:xfrm>
            <a:off x="6269934" y="2612013"/>
            <a:ext cx="3556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5777">
              <a:spcBef>
                <a:spcPts val="1205"/>
              </a:spcBef>
            </a:pPr>
            <a:r>
              <a:rPr lang="en-US" altLang="ko-KR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[</a:t>
            </a:r>
            <a:r>
              <a:rPr lang="ko-KR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어르신용 교재 </a:t>
            </a:r>
            <a:r>
              <a:rPr lang="en-US" altLang="ko-KR" b="1" dirty="0">
                <a:solidFill>
                  <a:schemeClr val="tx1">
                    <a:lumMod val="50000"/>
                    <a:lumOff val="50000"/>
                  </a:schemeClr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]</a:t>
            </a:r>
            <a:endParaRPr lang="ko-KR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grpSp>
        <p:nvGrpSpPr>
          <p:cNvPr id="10" name="그룹 110"/>
          <p:cNvGrpSpPr/>
          <p:nvPr/>
        </p:nvGrpSpPr>
        <p:grpSpPr>
          <a:xfrm rot="1784887">
            <a:off x="7088214" y="2041093"/>
            <a:ext cx="498454" cy="383094"/>
            <a:chOff x="4174347" y="841731"/>
            <a:chExt cx="937453" cy="387008"/>
          </a:xfrm>
        </p:grpSpPr>
        <p:sp>
          <p:nvSpPr>
            <p:cNvPr id="112" name="object 32"/>
            <p:cNvSpPr/>
            <p:nvPr/>
          </p:nvSpPr>
          <p:spPr>
            <a:xfrm>
              <a:off x="4174347" y="841731"/>
              <a:ext cx="768801" cy="387008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151942" y="0"/>
                  </a:moveTo>
                  <a:lnTo>
                    <a:pt x="107803" y="6231"/>
                  </a:lnTo>
                  <a:lnTo>
                    <a:pt x="67475" y="24485"/>
                  </a:lnTo>
                  <a:lnTo>
                    <a:pt x="38358" y="49853"/>
                  </a:lnTo>
                  <a:lnTo>
                    <a:pt x="13966" y="86688"/>
                  </a:lnTo>
                  <a:lnTo>
                    <a:pt x="689" y="137032"/>
                  </a:lnTo>
                  <a:lnTo>
                    <a:pt x="0" y="151942"/>
                  </a:lnTo>
                  <a:lnTo>
                    <a:pt x="681" y="166419"/>
                  </a:lnTo>
                  <a:lnTo>
                    <a:pt x="10909" y="207924"/>
                  </a:lnTo>
                  <a:lnTo>
                    <a:pt x="33205" y="244846"/>
                  </a:lnTo>
                  <a:lnTo>
                    <a:pt x="332295" y="544931"/>
                  </a:lnTo>
                  <a:lnTo>
                    <a:pt x="544918" y="332308"/>
                  </a:lnTo>
                  <a:lnTo>
                    <a:pt x="256603" y="43980"/>
                  </a:lnTo>
                  <a:lnTo>
                    <a:pt x="220773" y="16902"/>
                  </a:lnTo>
                  <a:lnTo>
                    <a:pt x="207924" y="10909"/>
                  </a:lnTo>
                  <a:lnTo>
                    <a:pt x="200888" y="8211"/>
                  </a:lnTo>
                  <a:lnTo>
                    <a:pt x="159612" y="159"/>
                  </a:lnTo>
                  <a:lnTo>
                    <a:pt x="151942" y="0"/>
                  </a:lnTo>
                  <a:close/>
                </a:path>
                <a:path w="545464" h="545464">
                  <a:moveTo>
                    <a:pt x="207949" y="10845"/>
                  </a:moveTo>
                  <a:lnTo>
                    <a:pt x="208093" y="10909"/>
                  </a:lnTo>
                  <a:lnTo>
                    <a:pt x="207949" y="10845"/>
                  </a:lnTo>
                  <a:close/>
                </a:path>
              </a:pathLst>
            </a:custGeom>
            <a:solidFill>
              <a:srgbClr val="008FD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3" name="object 33"/>
            <p:cNvSpPr/>
            <p:nvPr/>
          </p:nvSpPr>
          <p:spPr>
            <a:xfrm>
              <a:off x="4342999" y="841731"/>
              <a:ext cx="768801" cy="387008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392988" y="0"/>
                  </a:moveTo>
                  <a:lnTo>
                    <a:pt x="350519" y="6145"/>
                  </a:lnTo>
                  <a:lnTo>
                    <a:pt x="312026" y="24206"/>
                  </a:lnTo>
                  <a:lnTo>
                    <a:pt x="0" y="332308"/>
                  </a:lnTo>
                  <a:lnTo>
                    <a:pt x="212636" y="544931"/>
                  </a:lnTo>
                  <a:lnTo>
                    <a:pt x="501675" y="255892"/>
                  </a:lnTo>
                  <a:lnTo>
                    <a:pt x="528034" y="220784"/>
                  </a:lnTo>
                  <a:lnTo>
                    <a:pt x="534073" y="207949"/>
                  </a:lnTo>
                  <a:lnTo>
                    <a:pt x="536721" y="200896"/>
                  </a:lnTo>
                  <a:lnTo>
                    <a:pt x="544784" y="159619"/>
                  </a:lnTo>
                  <a:lnTo>
                    <a:pt x="544944" y="151955"/>
                  </a:lnTo>
                  <a:lnTo>
                    <a:pt x="544244" y="137018"/>
                  </a:lnTo>
                  <a:lnTo>
                    <a:pt x="533857" y="93573"/>
                  </a:lnTo>
                  <a:lnTo>
                    <a:pt x="511705" y="55737"/>
                  </a:lnTo>
                  <a:lnTo>
                    <a:pt x="483322" y="28606"/>
                  </a:lnTo>
                  <a:lnTo>
                    <a:pt x="437105" y="6220"/>
                  </a:lnTo>
                  <a:lnTo>
                    <a:pt x="407898" y="689"/>
                  </a:lnTo>
                  <a:lnTo>
                    <a:pt x="392988" y="0"/>
                  </a:lnTo>
                  <a:close/>
                </a:path>
              </a:pathLst>
            </a:custGeom>
            <a:solidFill>
              <a:srgbClr val="62B1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4" name="object 34"/>
            <p:cNvSpPr/>
            <p:nvPr/>
          </p:nvSpPr>
          <p:spPr>
            <a:xfrm>
              <a:off x="4343017" y="1077504"/>
              <a:ext cx="599647" cy="150929"/>
            </a:xfrm>
            <a:custGeom>
              <a:avLst/>
              <a:gdLst/>
              <a:ahLst/>
              <a:cxnLst/>
              <a:rect l="l" t="t" r="r" b="b"/>
              <a:pathLst>
                <a:path w="425450" h="212725">
                  <a:moveTo>
                    <a:pt x="425246" y="0"/>
                  </a:moveTo>
                  <a:lnTo>
                    <a:pt x="0" y="0"/>
                  </a:lnTo>
                  <a:lnTo>
                    <a:pt x="212623" y="212623"/>
                  </a:lnTo>
                  <a:lnTo>
                    <a:pt x="425246" y="0"/>
                  </a:lnTo>
                  <a:close/>
                </a:path>
              </a:pathLst>
            </a:custGeom>
            <a:solidFill>
              <a:srgbClr val="A1CBE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03" name="object 49">
            <a:extLst>
              <a:ext uri="{FF2B5EF4-FFF2-40B4-BE49-F238E27FC236}">
                <a16:creationId xmlns:a16="http://schemas.microsoft.com/office/drawing/2014/main" id="{B91B7BEB-D935-E644-AC99-D67F1E96BE93}"/>
              </a:ext>
            </a:extLst>
          </p:cNvPr>
          <p:cNvSpPr txBox="1">
            <a:spLocks/>
          </p:cNvSpPr>
          <p:nvPr/>
        </p:nvSpPr>
        <p:spPr>
          <a:xfrm>
            <a:off x="5234558" y="2084033"/>
            <a:ext cx="1019096" cy="297217"/>
          </a:xfrm>
          <a:prstGeom prst="rect">
            <a:avLst/>
          </a:prstGeom>
        </p:spPr>
        <p:txBody>
          <a:bodyPr vert="horz" wrap="square" lIns="0" tIns="20023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8"/>
              </a:spcBef>
            </a:pPr>
            <a:r>
              <a:rPr lang="ko-KR" altLang="en-US" sz="1800" b="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을  올바로</a:t>
            </a:r>
          </a:p>
        </p:txBody>
      </p:sp>
      <p:grpSp>
        <p:nvGrpSpPr>
          <p:cNvPr id="105" name="그룹 110">
            <a:extLst>
              <a:ext uri="{FF2B5EF4-FFF2-40B4-BE49-F238E27FC236}">
                <a16:creationId xmlns:a16="http://schemas.microsoft.com/office/drawing/2014/main" id="{DBB89A31-6F23-1548-9EE1-3D0E5069C64C}"/>
              </a:ext>
            </a:extLst>
          </p:cNvPr>
          <p:cNvGrpSpPr/>
          <p:nvPr/>
        </p:nvGrpSpPr>
        <p:grpSpPr>
          <a:xfrm rot="1784887">
            <a:off x="7668299" y="1996529"/>
            <a:ext cx="237063" cy="182198"/>
            <a:chOff x="4174347" y="841731"/>
            <a:chExt cx="937453" cy="387008"/>
          </a:xfrm>
        </p:grpSpPr>
        <p:sp>
          <p:nvSpPr>
            <p:cNvPr id="111" name="object 32">
              <a:extLst>
                <a:ext uri="{FF2B5EF4-FFF2-40B4-BE49-F238E27FC236}">
                  <a16:creationId xmlns:a16="http://schemas.microsoft.com/office/drawing/2014/main" id="{DF43B150-A494-9E47-8629-E496CC12E253}"/>
                </a:ext>
              </a:extLst>
            </p:cNvPr>
            <p:cNvSpPr/>
            <p:nvPr/>
          </p:nvSpPr>
          <p:spPr>
            <a:xfrm>
              <a:off x="4174347" y="841731"/>
              <a:ext cx="768801" cy="387008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151942" y="0"/>
                  </a:moveTo>
                  <a:lnTo>
                    <a:pt x="107803" y="6231"/>
                  </a:lnTo>
                  <a:lnTo>
                    <a:pt x="67475" y="24485"/>
                  </a:lnTo>
                  <a:lnTo>
                    <a:pt x="38358" y="49853"/>
                  </a:lnTo>
                  <a:lnTo>
                    <a:pt x="13966" y="86688"/>
                  </a:lnTo>
                  <a:lnTo>
                    <a:pt x="689" y="137032"/>
                  </a:lnTo>
                  <a:lnTo>
                    <a:pt x="0" y="151942"/>
                  </a:lnTo>
                  <a:lnTo>
                    <a:pt x="681" y="166419"/>
                  </a:lnTo>
                  <a:lnTo>
                    <a:pt x="10909" y="207924"/>
                  </a:lnTo>
                  <a:lnTo>
                    <a:pt x="33205" y="244846"/>
                  </a:lnTo>
                  <a:lnTo>
                    <a:pt x="332295" y="544931"/>
                  </a:lnTo>
                  <a:lnTo>
                    <a:pt x="544918" y="332308"/>
                  </a:lnTo>
                  <a:lnTo>
                    <a:pt x="256603" y="43980"/>
                  </a:lnTo>
                  <a:lnTo>
                    <a:pt x="220773" y="16902"/>
                  </a:lnTo>
                  <a:lnTo>
                    <a:pt x="207924" y="10909"/>
                  </a:lnTo>
                  <a:lnTo>
                    <a:pt x="200888" y="8211"/>
                  </a:lnTo>
                  <a:lnTo>
                    <a:pt x="159612" y="159"/>
                  </a:lnTo>
                  <a:lnTo>
                    <a:pt x="151942" y="0"/>
                  </a:lnTo>
                  <a:close/>
                </a:path>
                <a:path w="545464" h="545464">
                  <a:moveTo>
                    <a:pt x="207949" y="10845"/>
                  </a:moveTo>
                  <a:lnTo>
                    <a:pt x="208093" y="10909"/>
                  </a:lnTo>
                  <a:lnTo>
                    <a:pt x="207949" y="10845"/>
                  </a:lnTo>
                  <a:close/>
                </a:path>
              </a:pathLst>
            </a:custGeom>
            <a:solidFill>
              <a:srgbClr val="008FD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5" name="object 33">
              <a:extLst>
                <a:ext uri="{FF2B5EF4-FFF2-40B4-BE49-F238E27FC236}">
                  <a16:creationId xmlns:a16="http://schemas.microsoft.com/office/drawing/2014/main" id="{14CA7FF3-9202-8945-B703-4C3414C3D45D}"/>
                </a:ext>
              </a:extLst>
            </p:cNvPr>
            <p:cNvSpPr/>
            <p:nvPr/>
          </p:nvSpPr>
          <p:spPr>
            <a:xfrm>
              <a:off x="4342999" y="841731"/>
              <a:ext cx="768801" cy="387008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392988" y="0"/>
                  </a:moveTo>
                  <a:lnTo>
                    <a:pt x="350519" y="6145"/>
                  </a:lnTo>
                  <a:lnTo>
                    <a:pt x="312026" y="24206"/>
                  </a:lnTo>
                  <a:lnTo>
                    <a:pt x="0" y="332308"/>
                  </a:lnTo>
                  <a:lnTo>
                    <a:pt x="212636" y="544931"/>
                  </a:lnTo>
                  <a:lnTo>
                    <a:pt x="501675" y="255892"/>
                  </a:lnTo>
                  <a:lnTo>
                    <a:pt x="528034" y="220784"/>
                  </a:lnTo>
                  <a:lnTo>
                    <a:pt x="534073" y="207949"/>
                  </a:lnTo>
                  <a:lnTo>
                    <a:pt x="536721" y="200896"/>
                  </a:lnTo>
                  <a:lnTo>
                    <a:pt x="544784" y="159619"/>
                  </a:lnTo>
                  <a:lnTo>
                    <a:pt x="544944" y="151955"/>
                  </a:lnTo>
                  <a:lnTo>
                    <a:pt x="544244" y="137018"/>
                  </a:lnTo>
                  <a:lnTo>
                    <a:pt x="533857" y="93573"/>
                  </a:lnTo>
                  <a:lnTo>
                    <a:pt x="511705" y="55737"/>
                  </a:lnTo>
                  <a:lnTo>
                    <a:pt x="483322" y="28606"/>
                  </a:lnTo>
                  <a:lnTo>
                    <a:pt x="437105" y="6220"/>
                  </a:lnTo>
                  <a:lnTo>
                    <a:pt x="407898" y="689"/>
                  </a:lnTo>
                  <a:lnTo>
                    <a:pt x="392988" y="0"/>
                  </a:lnTo>
                  <a:close/>
                </a:path>
              </a:pathLst>
            </a:custGeom>
            <a:solidFill>
              <a:srgbClr val="62B1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6" name="object 34">
              <a:extLst>
                <a:ext uri="{FF2B5EF4-FFF2-40B4-BE49-F238E27FC236}">
                  <a16:creationId xmlns:a16="http://schemas.microsoft.com/office/drawing/2014/main" id="{BD629FE1-BD14-DE4B-802E-8471AE01743E}"/>
                </a:ext>
              </a:extLst>
            </p:cNvPr>
            <p:cNvSpPr/>
            <p:nvPr/>
          </p:nvSpPr>
          <p:spPr>
            <a:xfrm>
              <a:off x="4343017" y="1077504"/>
              <a:ext cx="599647" cy="150929"/>
            </a:xfrm>
            <a:custGeom>
              <a:avLst/>
              <a:gdLst/>
              <a:ahLst/>
              <a:cxnLst/>
              <a:rect l="l" t="t" r="r" b="b"/>
              <a:pathLst>
                <a:path w="425450" h="212725">
                  <a:moveTo>
                    <a:pt x="425246" y="0"/>
                  </a:moveTo>
                  <a:lnTo>
                    <a:pt x="0" y="0"/>
                  </a:lnTo>
                  <a:lnTo>
                    <a:pt x="212623" y="212623"/>
                  </a:lnTo>
                  <a:lnTo>
                    <a:pt x="425246" y="0"/>
                  </a:lnTo>
                  <a:close/>
                </a:path>
              </a:pathLst>
            </a:custGeom>
            <a:solidFill>
              <a:srgbClr val="A1CBE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pic>
        <p:nvPicPr>
          <p:cNvPr id="117" name="그림 116">
            <a:extLst>
              <a:ext uri="{FF2B5EF4-FFF2-40B4-BE49-F238E27FC236}">
                <a16:creationId xmlns:a16="http://schemas.microsoft.com/office/drawing/2014/main" id="{4A3988BA-F78F-194F-8815-94EB0FE068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674" y="259735"/>
            <a:ext cx="1219200" cy="265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F5D13F1D-2C50-E443-B996-E280A829F892}"/>
              </a:ext>
            </a:extLst>
          </p:cNvPr>
          <p:cNvGrpSpPr/>
          <p:nvPr/>
        </p:nvGrpSpPr>
        <p:grpSpPr>
          <a:xfrm>
            <a:off x="309202" y="144424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767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1393260" y="-244841"/>
              <a:ext cx="231278" cy="2221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9B9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9571355" y="-320194"/>
              <a:ext cx="438192" cy="2205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63993" y="323514"/>
            <a:ext cx="805990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</a:t>
            </a:r>
            <a:r>
              <a:rPr lang="ko-KR" altLang="en-US"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약사용은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왜 중요할까요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24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93F7D982-C862-2043-84C4-890369A97FED}"/>
              </a:ext>
            </a:extLst>
          </p:cNvPr>
          <p:cNvSpPr/>
          <p:nvPr/>
        </p:nvSpPr>
        <p:spPr>
          <a:xfrm>
            <a:off x="677069" y="1619250"/>
            <a:ext cx="10260762" cy="1460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 dirty="0"/>
          </a:p>
        </p:txBody>
      </p:sp>
      <p:sp>
        <p:nvSpPr>
          <p:cNvPr id="25" name="한쪽 모서리는 잘리고 다른 쪽 모서리는 둥근 사각형 24">
            <a:extLst>
              <a:ext uri="{FF2B5EF4-FFF2-40B4-BE49-F238E27FC236}">
                <a16:creationId xmlns:a16="http://schemas.microsoft.com/office/drawing/2014/main" id="{CB45A16E-57CA-2246-A60D-333734C88709}"/>
              </a:ext>
            </a:extLst>
          </p:cNvPr>
          <p:cNvSpPr/>
          <p:nvPr/>
        </p:nvSpPr>
        <p:spPr>
          <a:xfrm>
            <a:off x="677070" y="1211681"/>
            <a:ext cx="2994282" cy="407570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0A7CC5DD-C021-D640-850D-C458913677ED}"/>
              </a:ext>
            </a:extLst>
          </p:cNvPr>
          <p:cNvSpPr txBox="1"/>
          <p:nvPr/>
        </p:nvSpPr>
        <p:spPr>
          <a:xfrm>
            <a:off x="895407" y="1267505"/>
            <a:ext cx="2775945" cy="31120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>
              <a:spcBef>
                <a:spcPts val="120"/>
              </a:spcBef>
            </a:pPr>
            <a:r>
              <a:rPr lang="ko-KR" altLang="en-US" sz="1922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 오남용은 무엇일까</a:t>
            </a:r>
            <a:r>
              <a:rPr lang="en-US" altLang="ko-KR" sz="1922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?</a:t>
            </a:r>
            <a:endParaRPr sz="1922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E6781B0F-A980-7B42-945F-4277FB4215CD}"/>
              </a:ext>
            </a:extLst>
          </p:cNvPr>
          <p:cNvSpPr txBox="1"/>
          <p:nvPr/>
        </p:nvSpPr>
        <p:spPr>
          <a:xfrm>
            <a:off x="885682" y="1824640"/>
            <a:ext cx="10052148" cy="937298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>
              <a:lnSpc>
                <a:spcPct val="150000"/>
              </a:lnSpc>
              <a:spcBef>
                <a:spcPts val="1004"/>
              </a:spcBef>
            </a:pPr>
            <a:r>
              <a:rPr sz="1730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오용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은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의약품을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의사의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처방이나</a:t>
            </a:r>
            <a:r>
              <a:rPr lang="en-US" altLang="ko-KR"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사용설명서의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지시를 따르지 않고,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다른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목적이나</a:t>
            </a:r>
            <a:r>
              <a:rPr lang="en-US" altLang="ko-KR"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방법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등으로 </a:t>
            </a:r>
            <a:r>
              <a:rPr sz="1730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잘못 사용하는 것을  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말합니다. </a:t>
            </a:r>
            <a:endParaRPr lang="en-US" altLang="ko-KR" sz="1730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2206" marR="4882">
              <a:lnSpc>
                <a:spcPct val="150000"/>
              </a:lnSpc>
              <a:spcBef>
                <a:spcPts val="1004"/>
              </a:spcBef>
            </a:pPr>
            <a:r>
              <a:rPr sz="1730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남용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은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일정한 기준이나 한도를 넘어서 약을 함부로 사용하는 것을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말합니다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4078957" y="4650793"/>
            <a:ext cx="1715973" cy="2155737"/>
            <a:chOff x="9387786" y="6683297"/>
            <a:chExt cx="1286308" cy="1615954"/>
          </a:xfrm>
        </p:grpSpPr>
        <p:sp>
          <p:nvSpPr>
            <p:cNvPr id="18" name="object 82"/>
            <p:cNvSpPr/>
            <p:nvPr/>
          </p:nvSpPr>
          <p:spPr>
            <a:xfrm>
              <a:off x="9426349" y="6683297"/>
              <a:ext cx="1247745" cy="161595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3"/>
            <p:cNvSpPr/>
            <p:nvPr/>
          </p:nvSpPr>
          <p:spPr>
            <a:xfrm>
              <a:off x="9429368" y="6885554"/>
              <a:ext cx="1050456" cy="278976"/>
            </a:xfrm>
            <a:custGeom>
              <a:avLst/>
              <a:gdLst/>
              <a:ahLst/>
              <a:cxnLst/>
              <a:rect l="l" t="t" r="r" b="b"/>
              <a:pathLst>
                <a:path w="2874010" h="763270">
                  <a:moveTo>
                    <a:pt x="2676650" y="0"/>
                  </a:moveTo>
                  <a:lnTo>
                    <a:pt x="167044" y="0"/>
                  </a:lnTo>
                  <a:lnTo>
                    <a:pt x="153431" y="28288"/>
                  </a:lnTo>
                  <a:lnTo>
                    <a:pt x="120461" y="103867"/>
                  </a:lnTo>
                  <a:lnTo>
                    <a:pt x="79936" y="212809"/>
                  </a:lnTo>
                  <a:lnTo>
                    <a:pt x="43660" y="341187"/>
                  </a:lnTo>
                  <a:lnTo>
                    <a:pt x="20314" y="447781"/>
                  </a:lnTo>
                  <a:lnTo>
                    <a:pt x="7984" y="526667"/>
                  </a:lnTo>
                  <a:lnTo>
                    <a:pt x="2577" y="616866"/>
                  </a:lnTo>
                  <a:lnTo>
                    <a:pt x="0" y="757397"/>
                  </a:lnTo>
                  <a:lnTo>
                    <a:pt x="2873943" y="763092"/>
                  </a:lnTo>
                  <a:lnTo>
                    <a:pt x="2869384" y="633394"/>
                  </a:lnTo>
                  <a:lnTo>
                    <a:pt x="2858555" y="507948"/>
                  </a:lnTo>
                  <a:lnTo>
                    <a:pt x="2837468" y="374705"/>
                  </a:lnTo>
                  <a:lnTo>
                    <a:pt x="2814437" y="272104"/>
                  </a:lnTo>
                  <a:lnTo>
                    <a:pt x="2790009" y="198871"/>
                  </a:lnTo>
                  <a:lnTo>
                    <a:pt x="2749105" y="119879"/>
                  </a:lnTo>
                  <a:lnTo>
                    <a:pt x="2676650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4"/>
            <p:cNvSpPr/>
            <p:nvPr/>
          </p:nvSpPr>
          <p:spPr>
            <a:xfrm>
              <a:off x="9387786" y="7606780"/>
              <a:ext cx="88660" cy="88660"/>
            </a:xfrm>
            <a:custGeom>
              <a:avLst/>
              <a:gdLst/>
              <a:ahLst/>
              <a:cxnLst/>
              <a:rect l="l" t="t" r="r" b="b"/>
              <a:pathLst>
                <a:path w="242569" h="242570">
                  <a:moveTo>
                    <a:pt x="121008" y="0"/>
                  </a:moveTo>
                  <a:lnTo>
                    <a:pt x="73906" y="9509"/>
                  </a:lnTo>
                  <a:lnTo>
                    <a:pt x="35442" y="35443"/>
                  </a:lnTo>
                  <a:lnTo>
                    <a:pt x="9509" y="73909"/>
                  </a:lnTo>
                  <a:lnTo>
                    <a:pt x="0" y="121015"/>
                  </a:lnTo>
                  <a:lnTo>
                    <a:pt x="9509" y="168118"/>
                  </a:lnTo>
                  <a:lnTo>
                    <a:pt x="35442" y="206584"/>
                  </a:lnTo>
                  <a:lnTo>
                    <a:pt x="73906" y="232520"/>
                  </a:lnTo>
                  <a:lnTo>
                    <a:pt x="121008" y="242030"/>
                  </a:lnTo>
                  <a:lnTo>
                    <a:pt x="168114" y="232520"/>
                  </a:lnTo>
                  <a:lnTo>
                    <a:pt x="206580" y="206584"/>
                  </a:lnTo>
                  <a:lnTo>
                    <a:pt x="232514" y="168118"/>
                  </a:lnTo>
                  <a:lnTo>
                    <a:pt x="242023" y="121015"/>
                  </a:lnTo>
                  <a:lnTo>
                    <a:pt x="232514" y="73909"/>
                  </a:lnTo>
                  <a:lnTo>
                    <a:pt x="206580" y="35443"/>
                  </a:lnTo>
                  <a:lnTo>
                    <a:pt x="168114" y="9509"/>
                  </a:lnTo>
                  <a:lnTo>
                    <a:pt x="121008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5"/>
            <p:cNvSpPr/>
            <p:nvPr/>
          </p:nvSpPr>
          <p:spPr>
            <a:xfrm>
              <a:off x="9407377" y="7626372"/>
              <a:ext cx="49436" cy="49436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67383" y="0"/>
                  </a:moveTo>
                  <a:lnTo>
                    <a:pt x="41155" y="5295"/>
                  </a:lnTo>
                  <a:lnTo>
                    <a:pt x="19736" y="19737"/>
                  </a:lnTo>
                  <a:lnTo>
                    <a:pt x="5295" y="41158"/>
                  </a:lnTo>
                  <a:lnTo>
                    <a:pt x="0" y="67390"/>
                  </a:lnTo>
                  <a:lnTo>
                    <a:pt x="5295" y="93618"/>
                  </a:lnTo>
                  <a:lnTo>
                    <a:pt x="19736" y="115037"/>
                  </a:lnTo>
                  <a:lnTo>
                    <a:pt x="41155" y="129478"/>
                  </a:lnTo>
                  <a:lnTo>
                    <a:pt x="67383" y="134774"/>
                  </a:lnTo>
                  <a:lnTo>
                    <a:pt x="93615" y="129478"/>
                  </a:lnTo>
                  <a:lnTo>
                    <a:pt x="115036" y="115037"/>
                  </a:lnTo>
                  <a:lnTo>
                    <a:pt x="129478" y="93618"/>
                  </a:lnTo>
                  <a:lnTo>
                    <a:pt x="134774" y="67390"/>
                  </a:lnTo>
                  <a:lnTo>
                    <a:pt x="129478" y="41158"/>
                  </a:lnTo>
                  <a:lnTo>
                    <a:pt x="115036" y="19737"/>
                  </a:lnTo>
                  <a:lnTo>
                    <a:pt x="93615" y="5295"/>
                  </a:lnTo>
                  <a:lnTo>
                    <a:pt x="6738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6"/>
            <p:cNvSpPr/>
            <p:nvPr/>
          </p:nvSpPr>
          <p:spPr>
            <a:xfrm>
              <a:off x="9442482" y="7559660"/>
              <a:ext cx="112334" cy="86339"/>
            </a:xfrm>
            <a:custGeom>
              <a:avLst/>
              <a:gdLst/>
              <a:ahLst/>
              <a:cxnLst/>
              <a:rect l="l" t="t" r="r" b="b"/>
              <a:pathLst>
                <a:path w="307339" h="236220">
                  <a:moveTo>
                    <a:pt x="284823" y="0"/>
                  </a:moveTo>
                  <a:lnTo>
                    <a:pt x="11007" y="186735"/>
                  </a:lnTo>
                  <a:lnTo>
                    <a:pt x="0" y="204475"/>
                  </a:lnTo>
                  <a:lnTo>
                    <a:pt x="307" y="214927"/>
                  </a:lnTo>
                  <a:lnTo>
                    <a:pt x="4758" y="224800"/>
                  </a:lnTo>
                  <a:lnTo>
                    <a:pt x="12692" y="232173"/>
                  </a:lnTo>
                  <a:lnTo>
                    <a:pt x="22495" y="235807"/>
                  </a:lnTo>
                  <a:lnTo>
                    <a:pt x="32947" y="235499"/>
                  </a:lnTo>
                  <a:lnTo>
                    <a:pt x="42823" y="231048"/>
                  </a:lnTo>
                  <a:lnTo>
                    <a:pt x="296307" y="49067"/>
                  </a:lnTo>
                  <a:lnTo>
                    <a:pt x="303684" y="41137"/>
                  </a:lnTo>
                  <a:lnTo>
                    <a:pt x="307318" y="31334"/>
                  </a:lnTo>
                  <a:lnTo>
                    <a:pt x="307011" y="20883"/>
                  </a:lnTo>
                  <a:lnTo>
                    <a:pt x="302563" y="11010"/>
                  </a:lnTo>
                  <a:lnTo>
                    <a:pt x="294629" y="3634"/>
                  </a:lnTo>
                  <a:lnTo>
                    <a:pt x="28482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그룹 23"/>
          <p:cNvGrpSpPr/>
          <p:nvPr/>
        </p:nvGrpSpPr>
        <p:grpSpPr>
          <a:xfrm flipH="1">
            <a:off x="677069" y="4850655"/>
            <a:ext cx="2267379" cy="1896134"/>
            <a:chOff x="8708939" y="3372305"/>
            <a:chExt cx="1587741" cy="1499460"/>
          </a:xfrm>
        </p:grpSpPr>
        <p:sp>
          <p:nvSpPr>
            <p:cNvPr id="28" name="object 87"/>
            <p:cNvSpPr/>
            <p:nvPr/>
          </p:nvSpPr>
          <p:spPr>
            <a:xfrm>
              <a:off x="9587819" y="4094610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88"/>
            <p:cNvSpPr/>
            <p:nvPr/>
          </p:nvSpPr>
          <p:spPr>
            <a:xfrm>
              <a:off x="9587740" y="4170014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9"/>
            <p:cNvSpPr/>
            <p:nvPr/>
          </p:nvSpPr>
          <p:spPr>
            <a:xfrm>
              <a:off x="9129483" y="3372305"/>
              <a:ext cx="968291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0"/>
            <p:cNvSpPr/>
            <p:nvPr/>
          </p:nvSpPr>
          <p:spPr>
            <a:xfrm>
              <a:off x="9967818" y="3767011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1"/>
            <p:cNvSpPr/>
            <p:nvPr/>
          </p:nvSpPr>
          <p:spPr>
            <a:xfrm>
              <a:off x="10011500" y="3814530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2"/>
            <p:cNvSpPr/>
            <p:nvPr/>
          </p:nvSpPr>
          <p:spPr>
            <a:xfrm>
              <a:off x="924997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3"/>
            <p:cNvSpPr/>
            <p:nvPr/>
          </p:nvSpPr>
          <p:spPr>
            <a:xfrm>
              <a:off x="938235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94"/>
            <p:cNvSpPr/>
            <p:nvPr/>
          </p:nvSpPr>
          <p:spPr>
            <a:xfrm>
              <a:off x="9407427" y="3974509"/>
              <a:ext cx="144479" cy="184246"/>
            </a:xfrm>
            <a:custGeom>
              <a:avLst/>
              <a:gdLst/>
              <a:ahLst/>
              <a:cxnLst/>
              <a:rect l="l" t="t" r="r" b="b"/>
              <a:pathLst>
                <a:path w="389890" h="497204">
                  <a:moveTo>
                    <a:pt x="52129" y="0"/>
                  </a:moveTo>
                  <a:lnTo>
                    <a:pt x="34592" y="734"/>
                  </a:lnTo>
                  <a:lnTo>
                    <a:pt x="18118" y="8420"/>
                  </a:lnTo>
                  <a:lnTo>
                    <a:pt x="5898" y="21893"/>
                  </a:lnTo>
                  <a:lnTo>
                    <a:pt x="0" y="38430"/>
                  </a:lnTo>
                  <a:lnTo>
                    <a:pt x="733" y="55970"/>
                  </a:lnTo>
                  <a:lnTo>
                    <a:pt x="307617" y="478517"/>
                  </a:lnTo>
                  <a:lnTo>
                    <a:pt x="344525" y="497148"/>
                  </a:lnTo>
                  <a:lnTo>
                    <a:pt x="351596" y="496601"/>
                  </a:lnTo>
                  <a:lnTo>
                    <a:pt x="383873" y="474745"/>
                  </a:lnTo>
                  <a:lnTo>
                    <a:pt x="389771" y="458209"/>
                  </a:lnTo>
                  <a:lnTo>
                    <a:pt x="389038" y="440668"/>
                  </a:lnTo>
                  <a:lnTo>
                    <a:pt x="381362" y="424183"/>
                  </a:lnTo>
                  <a:lnTo>
                    <a:pt x="82147" y="18122"/>
                  </a:lnTo>
                  <a:lnTo>
                    <a:pt x="68668" y="5900"/>
                  </a:lnTo>
                  <a:lnTo>
                    <a:pt x="52129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5"/>
            <p:cNvSpPr/>
            <p:nvPr/>
          </p:nvSpPr>
          <p:spPr>
            <a:xfrm>
              <a:off x="9256924" y="4036699"/>
              <a:ext cx="225660" cy="79769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96"/>
            <p:cNvSpPr/>
            <p:nvPr/>
          </p:nvSpPr>
          <p:spPr>
            <a:xfrm>
              <a:off x="9481908" y="3864578"/>
              <a:ext cx="135773" cy="135773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186" y="0"/>
                  </a:moveTo>
                  <a:lnTo>
                    <a:pt x="134487" y="6543"/>
                  </a:lnTo>
                  <a:lnTo>
                    <a:pt x="90728" y="25010"/>
                  </a:lnTo>
                  <a:lnTo>
                    <a:pt x="53653" y="53653"/>
                  </a:lnTo>
                  <a:lnTo>
                    <a:pt x="25010" y="90728"/>
                  </a:lnTo>
                  <a:lnTo>
                    <a:pt x="6543" y="134487"/>
                  </a:lnTo>
                  <a:lnTo>
                    <a:pt x="0" y="183186"/>
                  </a:lnTo>
                  <a:lnTo>
                    <a:pt x="6543" y="231884"/>
                  </a:lnTo>
                  <a:lnTo>
                    <a:pt x="25010" y="275643"/>
                  </a:lnTo>
                  <a:lnTo>
                    <a:pt x="53653" y="312718"/>
                  </a:lnTo>
                  <a:lnTo>
                    <a:pt x="90728" y="341362"/>
                  </a:lnTo>
                  <a:lnTo>
                    <a:pt x="134487" y="359828"/>
                  </a:lnTo>
                  <a:lnTo>
                    <a:pt x="183186" y="366372"/>
                  </a:lnTo>
                  <a:lnTo>
                    <a:pt x="231884" y="359828"/>
                  </a:lnTo>
                  <a:lnTo>
                    <a:pt x="275643" y="341362"/>
                  </a:lnTo>
                  <a:lnTo>
                    <a:pt x="312718" y="312718"/>
                  </a:lnTo>
                  <a:lnTo>
                    <a:pt x="341362" y="275643"/>
                  </a:lnTo>
                  <a:lnTo>
                    <a:pt x="359828" y="231884"/>
                  </a:lnTo>
                  <a:lnTo>
                    <a:pt x="366372" y="183186"/>
                  </a:lnTo>
                  <a:lnTo>
                    <a:pt x="359828" y="134487"/>
                  </a:lnTo>
                  <a:lnTo>
                    <a:pt x="341362" y="90728"/>
                  </a:lnTo>
                  <a:lnTo>
                    <a:pt x="312718" y="53653"/>
                  </a:lnTo>
                  <a:lnTo>
                    <a:pt x="275643" y="25010"/>
                  </a:lnTo>
                  <a:lnTo>
                    <a:pt x="231884" y="6543"/>
                  </a:lnTo>
                  <a:lnTo>
                    <a:pt x="183186" y="0"/>
                  </a:lnTo>
                  <a:close/>
                </a:path>
              </a:pathLst>
            </a:custGeom>
            <a:solidFill>
              <a:srgbClr val="F6C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7"/>
            <p:cNvSpPr/>
            <p:nvPr/>
          </p:nvSpPr>
          <p:spPr>
            <a:xfrm>
              <a:off x="9337040" y="3534221"/>
              <a:ext cx="112242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8"/>
            <p:cNvSpPr/>
            <p:nvPr/>
          </p:nvSpPr>
          <p:spPr>
            <a:xfrm>
              <a:off x="9284477" y="3609562"/>
              <a:ext cx="177187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99"/>
            <p:cNvSpPr/>
            <p:nvPr/>
          </p:nvSpPr>
          <p:spPr>
            <a:xfrm>
              <a:off x="9877426" y="3575312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0"/>
            <p:cNvSpPr/>
            <p:nvPr/>
          </p:nvSpPr>
          <p:spPr>
            <a:xfrm>
              <a:off x="9379584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1"/>
            <p:cNvSpPr/>
            <p:nvPr/>
          </p:nvSpPr>
          <p:spPr>
            <a:xfrm>
              <a:off x="9218637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02"/>
            <p:cNvSpPr/>
            <p:nvPr/>
          </p:nvSpPr>
          <p:spPr>
            <a:xfrm>
              <a:off x="9187204" y="4387973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03"/>
            <p:cNvSpPr/>
            <p:nvPr/>
          </p:nvSpPr>
          <p:spPr>
            <a:xfrm>
              <a:off x="8743081" y="3962352"/>
              <a:ext cx="184011" cy="107300"/>
            </a:xfrm>
            <a:custGeom>
              <a:avLst/>
              <a:gdLst/>
              <a:ahLst/>
              <a:cxnLst/>
              <a:rect l="l" t="t" r="r" b="b"/>
              <a:pathLst>
                <a:path w="496570" h="289559">
                  <a:moveTo>
                    <a:pt x="0" y="289109"/>
                  </a:moveTo>
                  <a:lnTo>
                    <a:pt x="496458" y="289109"/>
                  </a:lnTo>
                  <a:lnTo>
                    <a:pt x="496458" y="0"/>
                  </a:lnTo>
                  <a:lnTo>
                    <a:pt x="0" y="0"/>
                  </a:lnTo>
                  <a:lnTo>
                    <a:pt x="0" y="289109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04"/>
            <p:cNvSpPr/>
            <p:nvPr/>
          </p:nvSpPr>
          <p:spPr>
            <a:xfrm>
              <a:off x="8743081" y="3848722"/>
              <a:ext cx="184011" cy="113654"/>
            </a:xfrm>
            <a:custGeom>
              <a:avLst/>
              <a:gdLst/>
              <a:ahLst/>
              <a:cxnLst/>
              <a:rect l="l" t="t" r="r" b="b"/>
              <a:pathLst>
                <a:path w="496570" h="306704">
                  <a:moveTo>
                    <a:pt x="496458" y="306641"/>
                  </a:moveTo>
                  <a:lnTo>
                    <a:pt x="0" y="306641"/>
                  </a:lnTo>
                  <a:lnTo>
                    <a:pt x="0" y="0"/>
                  </a:lnTo>
                  <a:lnTo>
                    <a:pt x="496458" y="0"/>
                  </a:lnTo>
                  <a:lnTo>
                    <a:pt x="496458" y="306641"/>
                  </a:lnTo>
                  <a:close/>
                </a:path>
              </a:pathLst>
            </a:custGeom>
            <a:solidFill>
              <a:srgbClr val="F0D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05"/>
            <p:cNvSpPr/>
            <p:nvPr/>
          </p:nvSpPr>
          <p:spPr>
            <a:xfrm>
              <a:off x="8708939" y="3983900"/>
              <a:ext cx="619565" cy="657685"/>
            </a:xfrm>
            <a:custGeom>
              <a:avLst/>
              <a:gdLst/>
              <a:ahLst/>
              <a:cxnLst/>
              <a:rect l="l" t="t" r="r" b="b"/>
              <a:pathLst>
                <a:path w="1671954" h="1774825">
                  <a:moveTo>
                    <a:pt x="677418" y="0"/>
                  </a:moveTo>
                  <a:lnTo>
                    <a:pt x="0" y="0"/>
                  </a:lnTo>
                  <a:lnTo>
                    <a:pt x="0" y="1259310"/>
                  </a:lnTo>
                  <a:lnTo>
                    <a:pt x="2105" y="1306195"/>
                  </a:lnTo>
                  <a:lnTo>
                    <a:pt x="8299" y="1351901"/>
                  </a:lnTo>
                  <a:lnTo>
                    <a:pt x="18400" y="1396246"/>
                  </a:lnTo>
                  <a:lnTo>
                    <a:pt x="32226" y="1439048"/>
                  </a:lnTo>
                  <a:lnTo>
                    <a:pt x="49595" y="1480125"/>
                  </a:lnTo>
                  <a:lnTo>
                    <a:pt x="70326" y="1519295"/>
                  </a:lnTo>
                  <a:lnTo>
                    <a:pt x="94237" y="1556377"/>
                  </a:lnTo>
                  <a:lnTo>
                    <a:pt x="121146" y="1591188"/>
                  </a:lnTo>
                  <a:lnTo>
                    <a:pt x="150871" y="1623548"/>
                  </a:lnTo>
                  <a:lnTo>
                    <a:pt x="183230" y="1653273"/>
                  </a:lnTo>
                  <a:lnTo>
                    <a:pt x="218041" y="1680182"/>
                  </a:lnTo>
                  <a:lnTo>
                    <a:pt x="255123" y="1704093"/>
                  </a:lnTo>
                  <a:lnTo>
                    <a:pt x="294293" y="1724824"/>
                  </a:lnTo>
                  <a:lnTo>
                    <a:pt x="335370" y="1742194"/>
                  </a:lnTo>
                  <a:lnTo>
                    <a:pt x="378173" y="1756021"/>
                  </a:lnTo>
                  <a:lnTo>
                    <a:pt x="422518" y="1766122"/>
                  </a:lnTo>
                  <a:lnTo>
                    <a:pt x="468225" y="1772316"/>
                  </a:lnTo>
                  <a:lnTo>
                    <a:pt x="515111" y="1774421"/>
                  </a:lnTo>
                  <a:lnTo>
                    <a:pt x="1671853" y="1774421"/>
                  </a:lnTo>
                  <a:lnTo>
                    <a:pt x="1671853" y="1091656"/>
                  </a:lnTo>
                  <a:lnTo>
                    <a:pt x="782568" y="1091656"/>
                  </a:lnTo>
                  <a:lnTo>
                    <a:pt x="741639" y="1083392"/>
                  </a:lnTo>
                  <a:lnTo>
                    <a:pt x="708216" y="1060858"/>
                  </a:lnTo>
                  <a:lnTo>
                    <a:pt x="685681" y="1027434"/>
                  </a:lnTo>
                  <a:lnTo>
                    <a:pt x="677418" y="986506"/>
                  </a:lnTo>
                  <a:lnTo>
                    <a:pt x="67741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06"/>
            <p:cNvSpPr/>
            <p:nvPr/>
          </p:nvSpPr>
          <p:spPr>
            <a:xfrm>
              <a:off x="8743074" y="3705158"/>
              <a:ext cx="293899" cy="236955"/>
            </a:xfrm>
            <a:custGeom>
              <a:avLst/>
              <a:gdLst/>
              <a:ahLst/>
              <a:cxnLst/>
              <a:rect l="l" t="t" r="r" b="b"/>
              <a:pathLst>
                <a:path w="793115" h="639445">
                  <a:moveTo>
                    <a:pt x="528820" y="0"/>
                  </a:moveTo>
                  <a:lnTo>
                    <a:pt x="264187" y="0"/>
                  </a:lnTo>
                  <a:lnTo>
                    <a:pt x="216700" y="4256"/>
                  </a:lnTo>
                  <a:lnTo>
                    <a:pt x="172005" y="16528"/>
                  </a:lnTo>
                  <a:lnTo>
                    <a:pt x="130848" y="36070"/>
                  </a:lnTo>
                  <a:lnTo>
                    <a:pt x="93976" y="62134"/>
                  </a:lnTo>
                  <a:lnTo>
                    <a:pt x="62134" y="93976"/>
                  </a:lnTo>
                  <a:lnTo>
                    <a:pt x="36070" y="130848"/>
                  </a:lnTo>
                  <a:lnTo>
                    <a:pt x="16528" y="172005"/>
                  </a:lnTo>
                  <a:lnTo>
                    <a:pt x="4256" y="216700"/>
                  </a:lnTo>
                  <a:lnTo>
                    <a:pt x="0" y="264187"/>
                  </a:lnTo>
                  <a:lnTo>
                    <a:pt x="0" y="375010"/>
                  </a:lnTo>
                  <a:lnTo>
                    <a:pt x="4256" y="422499"/>
                  </a:lnTo>
                  <a:lnTo>
                    <a:pt x="16528" y="467195"/>
                  </a:lnTo>
                  <a:lnTo>
                    <a:pt x="36070" y="508352"/>
                  </a:lnTo>
                  <a:lnTo>
                    <a:pt x="62134" y="545224"/>
                  </a:lnTo>
                  <a:lnTo>
                    <a:pt x="93976" y="577065"/>
                  </a:lnTo>
                  <a:lnTo>
                    <a:pt x="130848" y="603129"/>
                  </a:lnTo>
                  <a:lnTo>
                    <a:pt x="172005" y="622669"/>
                  </a:lnTo>
                  <a:lnTo>
                    <a:pt x="216700" y="634941"/>
                  </a:lnTo>
                  <a:lnTo>
                    <a:pt x="264187" y="639197"/>
                  </a:lnTo>
                  <a:lnTo>
                    <a:pt x="528820" y="639197"/>
                  </a:lnTo>
                  <a:lnTo>
                    <a:pt x="576309" y="634941"/>
                  </a:lnTo>
                  <a:lnTo>
                    <a:pt x="621005" y="622669"/>
                  </a:lnTo>
                  <a:lnTo>
                    <a:pt x="662162" y="603129"/>
                  </a:lnTo>
                  <a:lnTo>
                    <a:pt x="699034" y="577065"/>
                  </a:lnTo>
                  <a:lnTo>
                    <a:pt x="730875" y="545224"/>
                  </a:lnTo>
                  <a:lnTo>
                    <a:pt x="756939" y="508352"/>
                  </a:lnTo>
                  <a:lnTo>
                    <a:pt x="776480" y="467195"/>
                  </a:lnTo>
                  <a:lnTo>
                    <a:pt x="788751" y="422499"/>
                  </a:lnTo>
                  <a:lnTo>
                    <a:pt x="793007" y="375010"/>
                  </a:lnTo>
                  <a:lnTo>
                    <a:pt x="793007" y="264187"/>
                  </a:lnTo>
                  <a:lnTo>
                    <a:pt x="788751" y="216700"/>
                  </a:lnTo>
                  <a:lnTo>
                    <a:pt x="776480" y="172005"/>
                  </a:lnTo>
                  <a:lnTo>
                    <a:pt x="756939" y="130848"/>
                  </a:lnTo>
                  <a:lnTo>
                    <a:pt x="730875" y="93976"/>
                  </a:lnTo>
                  <a:lnTo>
                    <a:pt x="699034" y="62134"/>
                  </a:lnTo>
                  <a:lnTo>
                    <a:pt x="662162" y="36070"/>
                  </a:lnTo>
                  <a:lnTo>
                    <a:pt x="621005" y="16528"/>
                  </a:lnTo>
                  <a:lnTo>
                    <a:pt x="576309" y="4256"/>
                  </a:lnTo>
                  <a:lnTo>
                    <a:pt x="528820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7"/>
            <p:cNvSpPr/>
            <p:nvPr/>
          </p:nvSpPr>
          <p:spPr>
            <a:xfrm>
              <a:off x="8739034" y="3495984"/>
              <a:ext cx="66121" cy="94123"/>
            </a:xfrm>
            <a:custGeom>
              <a:avLst/>
              <a:gdLst/>
              <a:ahLst/>
              <a:cxnLst/>
              <a:rect l="l" t="t" r="r" b="b"/>
              <a:pathLst>
                <a:path w="178434" h="254000">
                  <a:moveTo>
                    <a:pt x="0" y="0"/>
                  </a:moveTo>
                  <a:lnTo>
                    <a:pt x="177845" y="253662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08"/>
            <p:cNvSpPr/>
            <p:nvPr/>
          </p:nvSpPr>
          <p:spPr>
            <a:xfrm>
              <a:off x="8874593" y="3448794"/>
              <a:ext cx="1647" cy="114830"/>
            </a:xfrm>
            <a:custGeom>
              <a:avLst/>
              <a:gdLst/>
              <a:ahLst/>
              <a:cxnLst/>
              <a:rect l="l" t="t" r="r" b="b"/>
              <a:pathLst>
                <a:path w="4445" h="309879">
                  <a:moveTo>
                    <a:pt x="0" y="0"/>
                  </a:moveTo>
                  <a:lnTo>
                    <a:pt x="4134" y="309769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09"/>
            <p:cNvSpPr/>
            <p:nvPr/>
          </p:nvSpPr>
          <p:spPr>
            <a:xfrm>
              <a:off x="8948347" y="3490776"/>
              <a:ext cx="60945" cy="97417"/>
            </a:xfrm>
            <a:custGeom>
              <a:avLst/>
              <a:gdLst/>
              <a:ahLst/>
              <a:cxnLst/>
              <a:rect l="l" t="t" r="r" b="b"/>
              <a:pathLst>
                <a:path w="164465" h="262890">
                  <a:moveTo>
                    <a:pt x="163951" y="0"/>
                  </a:moveTo>
                  <a:lnTo>
                    <a:pt x="0" y="262860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그룹 50"/>
          <p:cNvGrpSpPr/>
          <p:nvPr/>
        </p:nvGrpSpPr>
        <p:grpSpPr>
          <a:xfrm rot="5968687">
            <a:off x="3113645" y="4902434"/>
            <a:ext cx="302567" cy="353420"/>
            <a:chOff x="10210653" y="2684928"/>
            <a:chExt cx="1439216" cy="1681108"/>
          </a:xfrm>
        </p:grpSpPr>
        <p:sp>
          <p:nvSpPr>
            <p:cNvPr id="52" name="object 126"/>
            <p:cNvSpPr/>
            <p:nvPr/>
          </p:nvSpPr>
          <p:spPr>
            <a:xfrm>
              <a:off x="10642538" y="3299489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517565" y="0"/>
                  </a:moveTo>
                  <a:lnTo>
                    <a:pt x="0" y="390989"/>
                  </a:lnTo>
                  <a:lnTo>
                    <a:pt x="368138" y="878306"/>
                  </a:lnTo>
                  <a:lnTo>
                    <a:pt x="399834" y="914426"/>
                  </a:lnTo>
                  <a:lnTo>
                    <a:pt x="435558" y="944766"/>
                  </a:lnTo>
                  <a:lnTo>
                    <a:pt x="474608" y="969229"/>
                  </a:lnTo>
                  <a:lnTo>
                    <a:pt x="516281" y="987716"/>
                  </a:lnTo>
                  <a:lnTo>
                    <a:pt x="559874" y="1000130"/>
                  </a:lnTo>
                  <a:lnTo>
                    <a:pt x="604686" y="1006373"/>
                  </a:lnTo>
                  <a:lnTo>
                    <a:pt x="650013" y="1006346"/>
                  </a:lnTo>
                  <a:lnTo>
                    <a:pt x="695152" y="999953"/>
                  </a:lnTo>
                  <a:lnTo>
                    <a:pt x="739402" y="987094"/>
                  </a:lnTo>
                  <a:lnTo>
                    <a:pt x="782058" y="967673"/>
                  </a:lnTo>
                  <a:lnTo>
                    <a:pt x="822419" y="941590"/>
                  </a:lnTo>
                  <a:lnTo>
                    <a:pt x="858539" y="909896"/>
                  </a:lnTo>
                  <a:lnTo>
                    <a:pt x="888879" y="874173"/>
                  </a:lnTo>
                  <a:lnTo>
                    <a:pt x="913342" y="835124"/>
                  </a:lnTo>
                  <a:lnTo>
                    <a:pt x="931829" y="793451"/>
                  </a:lnTo>
                  <a:lnTo>
                    <a:pt x="944243" y="749857"/>
                  </a:lnTo>
                  <a:lnTo>
                    <a:pt x="950486" y="705046"/>
                  </a:lnTo>
                  <a:lnTo>
                    <a:pt x="950459" y="659719"/>
                  </a:lnTo>
                  <a:lnTo>
                    <a:pt x="944066" y="614580"/>
                  </a:lnTo>
                  <a:lnTo>
                    <a:pt x="931207" y="570331"/>
                  </a:lnTo>
                  <a:lnTo>
                    <a:pt x="911786" y="527676"/>
                  </a:lnTo>
                  <a:lnTo>
                    <a:pt x="885703" y="487316"/>
                  </a:lnTo>
                  <a:lnTo>
                    <a:pt x="517565" y="0"/>
                  </a:lnTo>
                  <a:close/>
                </a:path>
              </a:pathLst>
            </a:custGeom>
            <a:solidFill>
              <a:srgbClr val="E95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27"/>
            <p:cNvSpPr/>
            <p:nvPr/>
          </p:nvSpPr>
          <p:spPr>
            <a:xfrm>
              <a:off x="10210653" y="2684928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345799" y="0"/>
                  </a:moveTo>
                  <a:lnTo>
                    <a:pt x="300472" y="26"/>
                  </a:lnTo>
                  <a:lnTo>
                    <a:pt x="255333" y="6420"/>
                  </a:lnTo>
                  <a:lnTo>
                    <a:pt x="211084" y="19278"/>
                  </a:lnTo>
                  <a:lnTo>
                    <a:pt x="168427" y="38700"/>
                  </a:lnTo>
                  <a:lnTo>
                    <a:pt x="128066" y="64782"/>
                  </a:lnTo>
                  <a:lnTo>
                    <a:pt x="91946" y="96476"/>
                  </a:lnTo>
                  <a:lnTo>
                    <a:pt x="61606" y="132199"/>
                  </a:lnTo>
                  <a:lnTo>
                    <a:pt x="37143" y="171248"/>
                  </a:lnTo>
                  <a:lnTo>
                    <a:pt x="18656" y="212921"/>
                  </a:lnTo>
                  <a:lnTo>
                    <a:pt x="6242" y="256515"/>
                  </a:lnTo>
                  <a:lnTo>
                    <a:pt x="0" y="301326"/>
                  </a:lnTo>
                  <a:lnTo>
                    <a:pt x="26" y="346653"/>
                  </a:lnTo>
                  <a:lnTo>
                    <a:pt x="6420" y="391792"/>
                  </a:lnTo>
                  <a:lnTo>
                    <a:pt x="19278" y="436041"/>
                  </a:lnTo>
                  <a:lnTo>
                    <a:pt x="38700" y="478696"/>
                  </a:lnTo>
                  <a:lnTo>
                    <a:pt x="64782" y="519056"/>
                  </a:lnTo>
                  <a:lnTo>
                    <a:pt x="432920" y="1006373"/>
                  </a:lnTo>
                  <a:lnTo>
                    <a:pt x="950486" y="615383"/>
                  </a:lnTo>
                  <a:lnTo>
                    <a:pt x="582347" y="128066"/>
                  </a:lnTo>
                  <a:lnTo>
                    <a:pt x="550652" y="91946"/>
                  </a:lnTo>
                  <a:lnTo>
                    <a:pt x="514928" y="61606"/>
                  </a:lnTo>
                  <a:lnTo>
                    <a:pt x="475878" y="37143"/>
                  </a:lnTo>
                  <a:lnTo>
                    <a:pt x="434204" y="18656"/>
                  </a:lnTo>
                  <a:lnTo>
                    <a:pt x="390611" y="6242"/>
                  </a:lnTo>
                  <a:lnTo>
                    <a:pt x="345799" y="0"/>
                  </a:lnTo>
                  <a:close/>
                </a:path>
              </a:pathLst>
            </a:custGeom>
            <a:solidFill>
              <a:srgbClr val="92D2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37138" y="3543288"/>
            <a:ext cx="2869371" cy="446293"/>
          </a:xfrm>
          <a:prstGeom prst="rect">
            <a:avLst/>
          </a:prstGeom>
        </p:spPr>
        <p:txBody>
          <a:bodyPr vert="horz" wrap="square" lIns="0" tIns="15257" rIns="0" bIns="0" rtlCol="0" anchor="ctr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내가 어제 타온 감기약인데 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55" name="모서리가 둥근 사각형 설명선 54"/>
          <p:cNvSpPr/>
          <p:nvPr/>
        </p:nvSpPr>
        <p:spPr>
          <a:xfrm>
            <a:off x="612190" y="3525055"/>
            <a:ext cx="3059162" cy="930921"/>
          </a:xfrm>
          <a:prstGeom prst="wedgeRoundRectCallout">
            <a:avLst>
              <a:gd name="adj1" fmla="val -19597"/>
              <a:gd name="adj2" fmla="val 8646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56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4151902" y="3527033"/>
            <a:ext cx="4395448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여보 열이 계속 나는데 먹을 약 없나요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57" name="모서리가 둥근 사각형 설명선 56"/>
          <p:cNvSpPr/>
          <p:nvPr/>
        </p:nvSpPr>
        <p:spPr>
          <a:xfrm>
            <a:off x="3877469" y="3545161"/>
            <a:ext cx="4800600" cy="480771"/>
          </a:xfrm>
          <a:prstGeom prst="wedgeRoundRectCallout">
            <a:avLst>
              <a:gd name="adj1" fmla="val -28584"/>
              <a:gd name="adj2" fmla="val 15932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5"/>
          <a:stretch/>
        </p:blipFill>
        <p:spPr>
          <a:xfrm>
            <a:off x="10049669" y="4405871"/>
            <a:ext cx="1353363" cy="242032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78742" y="3926631"/>
            <a:ext cx="1665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한번 먹어봐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!</a:t>
            </a:r>
            <a:endParaRPr lang="ko-KR" altLang="en-US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59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320113" y="4449851"/>
            <a:ext cx="4706610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증상이 비슷하다고 약을 </a:t>
            </a:r>
            <a:r>
              <a:rPr lang="ko-KR" altLang="en-US" sz="3076" b="1" dirty="0">
                <a:solidFill>
                  <a:srgbClr val="FF0000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오용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하면 안 됩니다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60" name="모서리가 둥근 사각형 설명선 59"/>
          <p:cNvSpPr/>
          <p:nvPr/>
        </p:nvSpPr>
        <p:spPr>
          <a:xfrm>
            <a:off x="6135425" y="4462603"/>
            <a:ext cx="4981043" cy="480771"/>
          </a:xfrm>
          <a:prstGeom prst="wedgeRoundRectCallout">
            <a:avLst>
              <a:gd name="adj1" fmla="val 31878"/>
              <a:gd name="adj2" fmla="val 13339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61" name="곱셈 기호 60"/>
          <p:cNvSpPr/>
          <p:nvPr/>
        </p:nvSpPr>
        <p:spPr>
          <a:xfrm>
            <a:off x="1175534" y="3183328"/>
            <a:ext cx="4566585" cy="3880653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/>
      <p:bldP spid="57" grpId="0" animBg="1"/>
      <p:bldP spid="13" grpId="0"/>
      <p:bldP spid="59" grpId="0"/>
      <p:bldP spid="59" grpId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F5D13F1D-2C50-E443-B996-E280A829F892}"/>
              </a:ext>
            </a:extLst>
          </p:cNvPr>
          <p:cNvGrpSpPr/>
          <p:nvPr/>
        </p:nvGrpSpPr>
        <p:grpSpPr>
          <a:xfrm>
            <a:off x="309202" y="144424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767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1393260" y="-244841"/>
              <a:ext cx="231278" cy="2221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9B9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9571355" y="-320194"/>
              <a:ext cx="438192" cy="2205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63993" y="323514"/>
            <a:ext cx="805990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</a:t>
            </a:r>
            <a:r>
              <a:rPr lang="ko-KR" altLang="en-US"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약사용은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왜 중요할까요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24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93F7D982-C862-2043-84C4-890369A97FED}"/>
              </a:ext>
            </a:extLst>
          </p:cNvPr>
          <p:cNvSpPr/>
          <p:nvPr/>
        </p:nvSpPr>
        <p:spPr>
          <a:xfrm>
            <a:off x="677069" y="1619250"/>
            <a:ext cx="10260762" cy="1460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 dirty="0"/>
          </a:p>
        </p:txBody>
      </p:sp>
      <p:sp>
        <p:nvSpPr>
          <p:cNvPr id="25" name="한쪽 모서리는 잘리고 다른 쪽 모서리는 둥근 사각형 24">
            <a:extLst>
              <a:ext uri="{FF2B5EF4-FFF2-40B4-BE49-F238E27FC236}">
                <a16:creationId xmlns:a16="http://schemas.microsoft.com/office/drawing/2014/main" id="{CB45A16E-57CA-2246-A60D-333734C88709}"/>
              </a:ext>
            </a:extLst>
          </p:cNvPr>
          <p:cNvSpPr/>
          <p:nvPr/>
        </p:nvSpPr>
        <p:spPr>
          <a:xfrm>
            <a:off x="677070" y="1211681"/>
            <a:ext cx="2994282" cy="407570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0A7CC5DD-C021-D640-850D-C458913677ED}"/>
              </a:ext>
            </a:extLst>
          </p:cNvPr>
          <p:cNvSpPr txBox="1"/>
          <p:nvPr/>
        </p:nvSpPr>
        <p:spPr>
          <a:xfrm>
            <a:off x="895407" y="1267505"/>
            <a:ext cx="2775945" cy="31120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>
              <a:spcBef>
                <a:spcPts val="120"/>
              </a:spcBef>
            </a:pPr>
            <a:r>
              <a:rPr lang="ko-KR" altLang="en-US" sz="1922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 오남용은 무엇일까</a:t>
            </a:r>
            <a:r>
              <a:rPr lang="en-US" altLang="ko-KR" sz="1922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?</a:t>
            </a:r>
            <a:endParaRPr sz="1922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E6781B0F-A980-7B42-945F-4277FB4215CD}"/>
              </a:ext>
            </a:extLst>
          </p:cNvPr>
          <p:cNvSpPr txBox="1"/>
          <p:nvPr/>
        </p:nvSpPr>
        <p:spPr>
          <a:xfrm>
            <a:off x="885682" y="1824640"/>
            <a:ext cx="10052148" cy="937298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>
              <a:lnSpc>
                <a:spcPct val="150000"/>
              </a:lnSpc>
              <a:spcBef>
                <a:spcPts val="1004"/>
              </a:spcBef>
            </a:pPr>
            <a:r>
              <a:rPr sz="1730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오용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은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의약품을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의사의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처방이나</a:t>
            </a:r>
            <a:r>
              <a:rPr lang="en-US" altLang="ko-KR"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사용설명서의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지시를 따르지 않고,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다른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목적이나</a:t>
            </a:r>
            <a:r>
              <a:rPr lang="en-US" altLang="ko-KR"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방법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등으로 </a:t>
            </a:r>
            <a:r>
              <a:rPr sz="1730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잘못 사용하는 것을  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말합니다. </a:t>
            </a:r>
            <a:endParaRPr lang="en-US" altLang="ko-KR" sz="1730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2206" marR="4882">
              <a:lnSpc>
                <a:spcPct val="150000"/>
              </a:lnSpc>
              <a:spcBef>
                <a:spcPts val="1004"/>
              </a:spcBef>
            </a:pPr>
            <a:r>
              <a:rPr sz="1730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남용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은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일정한 기준이나 한도를 넘어서 약을 함부로 사용하는 것을 </a:t>
            </a:r>
            <a:r>
              <a:rPr sz="1730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말합니다</a:t>
            </a:r>
            <a:r>
              <a:rPr sz="173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</p:txBody>
      </p:sp>
      <p:grpSp>
        <p:nvGrpSpPr>
          <p:cNvPr id="24" name="그룹 23"/>
          <p:cNvGrpSpPr/>
          <p:nvPr/>
        </p:nvGrpSpPr>
        <p:grpSpPr>
          <a:xfrm flipH="1">
            <a:off x="677069" y="4850655"/>
            <a:ext cx="2267379" cy="1896134"/>
            <a:chOff x="8708939" y="3372305"/>
            <a:chExt cx="1587741" cy="1499460"/>
          </a:xfrm>
        </p:grpSpPr>
        <p:sp>
          <p:nvSpPr>
            <p:cNvPr id="28" name="object 87"/>
            <p:cNvSpPr/>
            <p:nvPr/>
          </p:nvSpPr>
          <p:spPr>
            <a:xfrm>
              <a:off x="9587819" y="4094610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88"/>
            <p:cNvSpPr/>
            <p:nvPr/>
          </p:nvSpPr>
          <p:spPr>
            <a:xfrm>
              <a:off x="9587740" y="4170014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9"/>
            <p:cNvSpPr/>
            <p:nvPr/>
          </p:nvSpPr>
          <p:spPr>
            <a:xfrm>
              <a:off x="9129483" y="3372305"/>
              <a:ext cx="968291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0"/>
            <p:cNvSpPr/>
            <p:nvPr/>
          </p:nvSpPr>
          <p:spPr>
            <a:xfrm>
              <a:off x="9967818" y="3767011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1"/>
            <p:cNvSpPr/>
            <p:nvPr/>
          </p:nvSpPr>
          <p:spPr>
            <a:xfrm>
              <a:off x="10011500" y="3814530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2"/>
            <p:cNvSpPr/>
            <p:nvPr/>
          </p:nvSpPr>
          <p:spPr>
            <a:xfrm>
              <a:off x="924997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3"/>
            <p:cNvSpPr/>
            <p:nvPr/>
          </p:nvSpPr>
          <p:spPr>
            <a:xfrm>
              <a:off x="938235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94"/>
            <p:cNvSpPr/>
            <p:nvPr/>
          </p:nvSpPr>
          <p:spPr>
            <a:xfrm>
              <a:off x="9407427" y="3974509"/>
              <a:ext cx="144479" cy="184246"/>
            </a:xfrm>
            <a:custGeom>
              <a:avLst/>
              <a:gdLst/>
              <a:ahLst/>
              <a:cxnLst/>
              <a:rect l="l" t="t" r="r" b="b"/>
              <a:pathLst>
                <a:path w="389890" h="497204">
                  <a:moveTo>
                    <a:pt x="52129" y="0"/>
                  </a:moveTo>
                  <a:lnTo>
                    <a:pt x="34592" y="734"/>
                  </a:lnTo>
                  <a:lnTo>
                    <a:pt x="18118" y="8420"/>
                  </a:lnTo>
                  <a:lnTo>
                    <a:pt x="5898" y="21893"/>
                  </a:lnTo>
                  <a:lnTo>
                    <a:pt x="0" y="38430"/>
                  </a:lnTo>
                  <a:lnTo>
                    <a:pt x="733" y="55970"/>
                  </a:lnTo>
                  <a:lnTo>
                    <a:pt x="307617" y="478517"/>
                  </a:lnTo>
                  <a:lnTo>
                    <a:pt x="344525" y="497148"/>
                  </a:lnTo>
                  <a:lnTo>
                    <a:pt x="351596" y="496601"/>
                  </a:lnTo>
                  <a:lnTo>
                    <a:pt x="383873" y="474745"/>
                  </a:lnTo>
                  <a:lnTo>
                    <a:pt x="389771" y="458209"/>
                  </a:lnTo>
                  <a:lnTo>
                    <a:pt x="389038" y="440668"/>
                  </a:lnTo>
                  <a:lnTo>
                    <a:pt x="381362" y="424183"/>
                  </a:lnTo>
                  <a:lnTo>
                    <a:pt x="82147" y="18122"/>
                  </a:lnTo>
                  <a:lnTo>
                    <a:pt x="68668" y="5900"/>
                  </a:lnTo>
                  <a:lnTo>
                    <a:pt x="52129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5"/>
            <p:cNvSpPr/>
            <p:nvPr/>
          </p:nvSpPr>
          <p:spPr>
            <a:xfrm>
              <a:off x="9256924" y="4036699"/>
              <a:ext cx="225660" cy="79769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96"/>
            <p:cNvSpPr/>
            <p:nvPr/>
          </p:nvSpPr>
          <p:spPr>
            <a:xfrm>
              <a:off x="9481908" y="3864578"/>
              <a:ext cx="135773" cy="135773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186" y="0"/>
                  </a:moveTo>
                  <a:lnTo>
                    <a:pt x="134487" y="6543"/>
                  </a:lnTo>
                  <a:lnTo>
                    <a:pt x="90728" y="25010"/>
                  </a:lnTo>
                  <a:lnTo>
                    <a:pt x="53653" y="53653"/>
                  </a:lnTo>
                  <a:lnTo>
                    <a:pt x="25010" y="90728"/>
                  </a:lnTo>
                  <a:lnTo>
                    <a:pt x="6543" y="134487"/>
                  </a:lnTo>
                  <a:lnTo>
                    <a:pt x="0" y="183186"/>
                  </a:lnTo>
                  <a:lnTo>
                    <a:pt x="6543" y="231884"/>
                  </a:lnTo>
                  <a:lnTo>
                    <a:pt x="25010" y="275643"/>
                  </a:lnTo>
                  <a:lnTo>
                    <a:pt x="53653" y="312718"/>
                  </a:lnTo>
                  <a:lnTo>
                    <a:pt x="90728" y="341362"/>
                  </a:lnTo>
                  <a:lnTo>
                    <a:pt x="134487" y="359828"/>
                  </a:lnTo>
                  <a:lnTo>
                    <a:pt x="183186" y="366372"/>
                  </a:lnTo>
                  <a:lnTo>
                    <a:pt x="231884" y="359828"/>
                  </a:lnTo>
                  <a:lnTo>
                    <a:pt x="275643" y="341362"/>
                  </a:lnTo>
                  <a:lnTo>
                    <a:pt x="312718" y="312718"/>
                  </a:lnTo>
                  <a:lnTo>
                    <a:pt x="341362" y="275643"/>
                  </a:lnTo>
                  <a:lnTo>
                    <a:pt x="359828" y="231884"/>
                  </a:lnTo>
                  <a:lnTo>
                    <a:pt x="366372" y="183186"/>
                  </a:lnTo>
                  <a:lnTo>
                    <a:pt x="359828" y="134487"/>
                  </a:lnTo>
                  <a:lnTo>
                    <a:pt x="341362" y="90728"/>
                  </a:lnTo>
                  <a:lnTo>
                    <a:pt x="312718" y="53653"/>
                  </a:lnTo>
                  <a:lnTo>
                    <a:pt x="275643" y="25010"/>
                  </a:lnTo>
                  <a:lnTo>
                    <a:pt x="231884" y="6543"/>
                  </a:lnTo>
                  <a:lnTo>
                    <a:pt x="183186" y="0"/>
                  </a:lnTo>
                  <a:close/>
                </a:path>
              </a:pathLst>
            </a:custGeom>
            <a:solidFill>
              <a:srgbClr val="F6C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7"/>
            <p:cNvSpPr/>
            <p:nvPr/>
          </p:nvSpPr>
          <p:spPr>
            <a:xfrm>
              <a:off x="9337040" y="3534221"/>
              <a:ext cx="112242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8"/>
            <p:cNvSpPr/>
            <p:nvPr/>
          </p:nvSpPr>
          <p:spPr>
            <a:xfrm>
              <a:off x="9284477" y="3609562"/>
              <a:ext cx="177187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99"/>
            <p:cNvSpPr/>
            <p:nvPr/>
          </p:nvSpPr>
          <p:spPr>
            <a:xfrm>
              <a:off x="9877426" y="3575312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0"/>
            <p:cNvSpPr/>
            <p:nvPr/>
          </p:nvSpPr>
          <p:spPr>
            <a:xfrm>
              <a:off x="9379584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1"/>
            <p:cNvSpPr/>
            <p:nvPr/>
          </p:nvSpPr>
          <p:spPr>
            <a:xfrm>
              <a:off x="9218637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02"/>
            <p:cNvSpPr/>
            <p:nvPr/>
          </p:nvSpPr>
          <p:spPr>
            <a:xfrm>
              <a:off x="9187204" y="4387973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03"/>
            <p:cNvSpPr/>
            <p:nvPr/>
          </p:nvSpPr>
          <p:spPr>
            <a:xfrm>
              <a:off x="8743081" y="3962352"/>
              <a:ext cx="184011" cy="107300"/>
            </a:xfrm>
            <a:custGeom>
              <a:avLst/>
              <a:gdLst/>
              <a:ahLst/>
              <a:cxnLst/>
              <a:rect l="l" t="t" r="r" b="b"/>
              <a:pathLst>
                <a:path w="496570" h="289559">
                  <a:moveTo>
                    <a:pt x="0" y="289109"/>
                  </a:moveTo>
                  <a:lnTo>
                    <a:pt x="496458" y="289109"/>
                  </a:lnTo>
                  <a:lnTo>
                    <a:pt x="496458" y="0"/>
                  </a:lnTo>
                  <a:lnTo>
                    <a:pt x="0" y="0"/>
                  </a:lnTo>
                  <a:lnTo>
                    <a:pt x="0" y="289109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04"/>
            <p:cNvSpPr/>
            <p:nvPr/>
          </p:nvSpPr>
          <p:spPr>
            <a:xfrm>
              <a:off x="8743081" y="3848722"/>
              <a:ext cx="184011" cy="113654"/>
            </a:xfrm>
            <a:custGeom>
              <a:avLst/>
              <a:gdLst/>
              <a:ahLst/>
              <a:cxnLst/>
              <a:rect l="l" t="t" r="r" b="b"/>
              <a:pathLst>
                <a:path w="496570" h="306704">
                  <a:moveTo>
                    <a:pt x="496458" y="306641"/>
                  </a:moveTo>
                  <a:lnTo>
                    <a:pt x="0" y="306641"/>
                  </a:lnTo>
                  <a:lnTo>
                    <a:pt x="0" y="0"/>
                  </a:lnTo>
                  <a:lnTo>
                    <a:pt x="496458" y="0"/>
                  </a:lnTo>
                  <a:lnTo>
                    <a:pt x="496458" y="306641"/>
                  </a:lnTo>
                  <a:close/>
                </a:path>
              </a:pathLst>
            </a:custGeom>
            <a:solidFill>
              <a:srgbClr val="F0D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05"/>
            <p:cNvSpPr/>
            <p:nvPr/>
          </p:nvSpPr>
          <p:spPr>
            <a:xfrm>
              <a:off x="8708939" y="3983900"/>
              <a:ext cx="619565" cy="657685"/>
            </a:xfrm>
            <a:custGeom>
              <a:avLst/>
              <a:gdLst/>
              <a:ahLst/>
              <a:cxnLst/>
              <a:rect l="l" t="t" r="r" b="b"/>
              <a:pathLst>
                <a:path w="1671954" h="1774825">
                  <a:moveTo>
                    <a:pt x="677418" y="0"/>
                  </a:moveTo>
                  <a:lnTo>
                    <a:pt x="0" y="0"/>
                  </a:lnTo>
                  <a:lnTo>
                    <a:pt x="0" y="1259310"/>
                  </a:lnTo>
                  <a:lnTo>
                    <a:pt x="2105" y="1306195"/>
                  </a:lnTo>
                  <a:lnTo>
                    <a:pt x="8299" y="1351901"/>
                  </a:lnTo>
                  <a:lnTo>
                    <a:pt x="18400" y="1396246"/>
                  </a:lnTo>
                  <a:lnTo>
                    <a:pt x="32226" y="1439048"/>
                  </a:lnTo>
                  <a:lnTo>
                    <a:pt x="49595" y="1480125"/>
                  </a:lnTo>
                  <a:lnTo>
                    <a:pt x="70326" y="1519295"/>
                  </a:lnTo>
                  <a:lnTo>
                    <a:pt x="94237" y="1556377"/>
                  </a:lnTo>
                  <a:lnTo>
                    <a:pt x="121146" y="1591188"/>
                  </a:lnTo>
                  <a:lnTo>
                    <a:pt x="150871" y="1623548"/>
                  </a:lnTo>
                  <a:lnTo>
                    <a:pt x="183230" y="1653273"/>
                  </a:lnTo>
                  <a:lnTo>
                    <a:pt x="218041" y="1680182"/>
                  </a:lnTo>
                  <a:lnTo>
                    <a:pt x="255123" y="1704093"/>
                  </a:lnTo>
                  <a:lnTo>
                    <a:pt x="294293" y="1724824"/>
                  </a:lnTo>
                  <a:lnTo>
                    <a:pt x="335370" y="1742194"/>
                  </a:lnTo>
                  <a:lnTo>
                    <a:pt x="378173" y="1756021"/>
                  </a:lnTo>
                  <a:lnTo>
                    <a:pt x="422518" y="1766122"/>
                  </a:lnTo>
                  <a:lnTo>
                    <a:pt x="468225" y="1772316"/>
                  </a:lnTo>
                  <a:lnTo>
                    <a:pt x="515111" y="1774421"/>
                  </a:lnTo>
                  <a:lnTo>
                    <a:pt x="1671853" y="1774421"/>
                  </a:lnTo>
                  <a:lnTo>
                    <a:pt x="1671853" y="1091656"/>
                  </a:lnTo>
                  <a:lnTo>
                    <a:pt x="782568" y="1091656"/>
                  </a:lnTo>
                  <a:lnTo>
                    <a:pt x="741639" y="1083392"/>
                  </a:lnTo>
                  <a:lnTo>
                    <a:pt x="708216" y="1060858"/>
                  </a:lnTo>
                  <a:lnTo>
                    <a:pt x="685681" y="1027434"/>
                  </a:lnTo>
                  <a:lnTo>
                    <a:pt x="677418" y="986506"/>
                  </a:lnTo>
                  <a:lnTo>
                    <a:pt x="67741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06"/>
            <p:cNvSpPr/>
            <p:nvPr/>
          </p:nvSpPr>
          <p:spPr>
            <a:xfrm>
              <a:off x="8743074" y="3705158"/>
              <a:ext cx="293899" cy="236955"/>
            </a:xfrm>
            <a:custGeom>
              <a:avLst/>
              <a:gdLst/>
              <a:ahLst/>
              <a:cxnLst/>
              <a:rect l="l" t="t" r="r" b="b"/>
              <a:pathLst>
                <a:path w="793115" h="639445">
                  <a:moveTo>
                    <a:pt x="528820" y="0"/>
                  </a:moveTo>
                  <a:lnTo>
                    <a:pt x="264187" y="0"/>
                  </a:lnTo>
                  <a:lnTo>
                    <a:pt x="216700" y="4256"/>
                  </a:lnTo>
                  <a:lnTo>
                    <a:pt x="172005" y="16528"/>
                  </a:lnTo>
                  <a:lnTo>
                    <a:pt x="130848" y="36070"/>
                  </a:lnTo>
                  <a:lnTo>
                    <a:pt x="93976" y="62134"/>
                  </a:lnTo>
                  <a:lnTo>
                    <a:pt x="62134" y="93976"/>
                  </a:lnTo>
                  <a:lnTo>
                    <a:pt x="36070" y="130848"/>
                  </a:lnTo>
                  <a:lnTo>
                    <a:pt x="16528" y="172005"/>
                  </a:lnTo>
                  <a:lnTo>
                    <a:pt x="4256" y="216700"/>
                  </a:lnTo>
                  <a:lnTo>
                    <a:pt x="0" y="264187"/>
                  </a:lnTo>
                  <a:lnTo>
                    <a:pt x="0" y="375010"/>
                  </a:lnTo>
                  <a:lnTo>
                    <a:pt x="4256" y="422499"/>
                  </a:lnTo>
                  <a:lnTo>
                    <a:pt x="16528" y="467195"/>
                  </a:lnTo>
                  <a:lnTo>
                    <a:pt x="36070" y="508352"/>
                  </a:lnTo>
                  <a:lnTo>
                    <a:pt x="62134" y="545224"/>
                  </a:lnTo>
                  <a:lnTo>
                    <a:pt x="93976" y="577065"/>
                  </a:lnTo>
                  <a:lnTo>
                    <a:pt x="130848" y="603129"/>
                  </a:lnTo>
                  <a:lnTo>
                    <a:pt x="172005" y="622669"/>
                  </a:lnTo>
                  <a:lnTo>
                    <a:pt x="216700" y="634941"/>
                  </a:lnTo>
                  <a:lnTo>
                    <a:pt x="264187" y="639197"/>
                  </a:lnTo>
                  <a:lnTo>
                    <a:pt x="528820" y="639197"/>
                  </a:lnTo>
                  <a:lnTo>
                    <a:pt x="576309" y="634941"/>
                  </a:lnTo>
                  <a:lnTo>
                    <a:pt x="621005" y="622669"/>
                  </a:lnTo>
                  <a:lnTo>
                    <a:pt x="662162" y="603129"/>
                  </a:lnTo>
                  <a:lnTo>
                    <a:pt x="699034" y="577065"/>
                  </a:lnTo>
                  <a:lnTo>
                    <a:pt x="730875" y="545224"/>
                  </a:lnTo>
                  <a:lnTo>
                    <a:pt x="756939" y="508352"/>
                  </a:lnTo>
                  <a:lnTo>
                    <a:pt x="776480" y="467195"/>
                  </a:lnTo>
                  <a:lnTo>
                    <a:pt x="788751" y="422499"/>
                  </a:lnTo>
                  <a:lnTo>
                    <a:pt x="793007" y="375010"/>
                  </a:lnTo>
                  <a:lnTo>
                    <a:pt x="793007" y="264187"/>
                  </a:lnTo>
                  <a:lnTo>
                    <a:pt x="788751" y="216700"/>
                  </a:lnTo>
                  <a:lnTo>
                    <a:pt x="776480" y="172005"/>
                  </a:lnTo>
                  <a:lnTo>
                    <a:pt x="756939" y="130848"/>
                  </a:lnTo>
                  <a:lnTo>
                    <a:pt x="730875" y="93976"/>
                  </a:lnTo>
                  <a:lnTo>
                    <a:pt x="699034" y="62134"/>
                  </a:lnTo>
                  <a:lnTo>
                    <a:pt x="662162" y="36070"/>
                  </a:lnTo>
                  <a:lnTo>
                    <a:pt x="621005" y="16528"/>
                  </a:lnTo>
                  <a:lnTo>
                    <a:pt x="576309" y="4256"/>
                  </a:lnTo>
                  <a:lnTo>
                    <a:pt x="528820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7"/>
            <p:cNvSpPr/>
            <p:nvPr/>
          </p:nvSpPr>
          <p:spPr>
            <a:xfrm>
              <a:off x="8739034" y="3495984"/>
              <a:ext cx="66121" cy="94123"/>
            </a:xfrm>
            <a:custGeom>
              <a:avLst/>
              <a:gdLst/>
              <a:ahLst/>
              <a:cxnLst/>
              <a:rect l="l" t="t" r="r" b="b"/>
              <a:pathLst>
                <a:path w="178434" h="254000">
                  <a:moveTo>
                    <a:pt x="0" y="0"/>
                  </a:moveTo>
                  <a:lnTo>
                    <a:pt x="177845" y="253662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08"/>
            <p:cNvSpPr/>
            <p:nvPr/>
          </p:nvSpPr>
          <p:spPr>
            <a:xfrm>
              <a:off x="8874593" y="3448794"/>
              <a:ext cx="1647" cy="114830"/>
            </a:xfrm>
            <a:custGeom>
              <a:avLst/>
              <a:gdLst/>
              <a:ahLst/>
              <a:cxnLst/>
              <a:rect l="l" t="t" r="r" b="b"/>
              <a:pathLst>
                <a:path w="4445" h="309879">
                  <a:moveTo>
                    <a:pt x="0" y="0"/>
                  </a:moveTo>
                  <a:lnTo>
                    <a:pt x="4134" y="309769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09"/>
            <p:cNvSpPr/>
            <p:nvPr/>
          </p:nvSpPr>
          <p:spPr>
            <a:xfrm>
              <a:off x="8948347" y="3490776"/>
              <a:ext cx="60945" cy="97417"/>
            </a:xfrm>
            <a:custGeom>
              <a:avLst/>
              <a:gdLst/>
              <a:ahLst/>
              <a:cxnLst/>
              <a:rect l="l" t="t" r="r" b="b"/>
              <a:pathLst>
                <a:path w="164465" h="262890">
                  <a:moveTo>
                    <a:pt x="163951" y="0"/>
                  </a:moveTo>
                  <a:lnTo>
                    <a:pt x="0" y="262860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그룹 50"/>
          <p:cNvGrpSpPr/>
          <p:nvPr/>
        </p:nvGrpSpPr>
        <p:grpSpPr>
          <a:xfrm rot="5968687">
            <a:off x="3113645" y="4902434"/>
            <a:ext cx="302567" cy="353420"/>
            <a:chOff x="10210653" y="2684928"/>
            <a:chExt cx="1439216" cy="1681108"/>
          </a:xfrm>
        </p:grpSpPr>
        <p:sp>
          <p:nvSpPr>
            <p:cNvPr id="52" name="object 126"/>
            <p:cNvSpPr/>
            <p:nvPr/>
          </p:nvSpPr>
          <p:spPr>
            <a:xfrm>
              <a:off x="10642538" y="3299489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517565" y="0"/>
                  </a:moveTo>
                  <a:lnTo>
                    <a:pt x="0" y="390989"/>
                  </a:lnTo>
                  <a:lnTo>
                    <a:pt x="368138" y="878306"/>
                  </a:lnTo>
                  <a:lnTo>
                    <a:pt x="399834" y="914426"/>
                  </a:lnTo>
                  <a:lnTo>
                    <a:pt x="435558" y="944766"/>
                  </a:lnTo>
                  <a:lnTo>
                    <a:pt x="474608" y="969229"/>
                  </a:lnTo>
                  <a:lnTo>
                    <a:pt x="516281" y="987716"/>
                  </a:lnTo>
                  <a:lnTo>
                    <a:pt x="559874" y="1000130"/>
                  </a:lnTo>
                  <a:lnTo>
                    <a:pt x="604686" y="1006373"/>
                  </a:lnTo>
                  <a:lnTo>
                    <a:pt x="650013" y="1006346"/>
                  </a:lnTo>
                  <a:lnTo>
                    <a:pt x="695152" y="999953"/>
                  </a:lnTo>
                  <a:lnTo>
                    <a:pt x="739402" y="987094"/>
                  </a:lnTo>
                  <a:lnTo>
                    <a:pt x="782058" y="967673"/>
                  </a:lnTo>
                  <a:lnTo>
                    <a:pt x="822419" y="941590"/>
                  </a:lnTo>
                  <a:lnTo>
                    <a:pt x="858539" y="909896"/>
                  </a:lnTo>
                  <a:lnTo>
                    <a:pt x="888879" y="874173"/>
                  </a:lnTo>
                  <a:lnTo>
                    <a:pt x="913342" y="835124"/>
                  </a:lnTo>
                  <a:lnTo>
                    <a:pt x="931829" y="793451"/>
                  </a:lnTo>
                  <a:lnTo>
                    <a:pt x="944243" y="749857"/>
                  </a:lnTo>
                  <a:lnTo>
                    <a:pt x="950486" y="705046"/>
                  </a:lnTo>
                  <a:lnTo>
                    <a:pt x="950459" y="659719"/>
                  </a:lnTo>
                  <a:lnTo>
                    <a:pt x="944066" y="614580"/>
                  </a:lnTo>
                  <a:lnTo>
                    <a:pt x="931207" y="570331"/>
                  </a:lnTo>
                  <a:lnTo>
                    <a:pt x="911786" y="527676"/>
                  </a:lnTo>
                  <a:lnTo>
                    <a:pt x="885703" y="487316"/>
                  </a:lnTo>
                  <a:lnTo>
                    <a:pt x="517565" y="0"/>
                  </a:lnTo>
                  <a:close/>
                </a:path>
              </a:pathLst>
            </a:custGeom>
            <a:solidFill>
              <a:srgbClr val="E95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27"/>
            <p:cNvSpPr/>
            <p:nvPr/>
          </p:nvSpPr>
          <p:spPr>
            <a:xfrm>
              <a:off x="10210653" y="2684928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345799" y="0"/>
                  </a:moveTo>
                  <a:lnTo>
                    <a:pt x="300472" y="26"/>
                  </a:lnTo>
                  <a:lnTo>
                    <a:pt x="255333" y="6420"/>
                  </a:lnTo>
                  <a:lnTo>
                    <a:pt x="211084" y="19278"/>
                  </a:lnTo>
                  <a:lnTo>
                    <a:pt x="168427" y="38700"/>
                  </a:lnTo>
                  <a:lnTo>
                    <a:pt x="128066" y="64782"/>
                  </a:lnTo>
                  <a:lnTo>
                    <a:pt x="91946" y="96476"/>
                  </a:lnTo>
                  <a:lnTo>
                    <a:pt x="61606" y="132199"/>
                  </a:lnTo>
                  <a:lnTo>
                    <a:pt x="37143" y="171248"/>
                  </a:lnTo>
                  <a:lnTo>
                    <a:pt x="18656" y="212921"/>
                  </a:lnTo>
                  <a:lnTo>
                    <a:pt x="6242" y="256515"/>
                  </a:lnTo>
                  <a:lnTo>
                    <a:pt x="0" y="301326"/>
                  </a:lnTo>
                  <a:lnTo>
                    <a:pt x="26" y="346653"/>
                  </a:lnTo>
                  <a:lnTo>
                    <a:pt x="6420" y="391792"/>
                  </a:lnTo>
                  <a:lnTo>
                    <a:pt x="19278" y="436041"/>
                  </a:lnTo>
                  <a:lnTo>
                    <a:pt x="38700" y="478696"/>
                  </a:lnTo>
                  <a:lnTo>
                    <a:pt x="64782" y="519056"/>
                  </a:lnTo>
                  <a:lnTo>
                    <a:pt x="432920" y="1006373"/>
                  </a:lnTo>
                  <a:lnTo>
                    <a:pt x="950486" y="615383"/>
                  </a:lnTo>
                  <a:lnTo>
                    <a:pt x="582347" y="128066"/>
                  </a:lnTo>
                  <a:lnTo>
                    <a:pt x="550652" y="91946"/>
                  </a:lnTo>
                  <a:lnTo>
                    <a:pt x="514928" y="61606"/>
                  </a:lnTo>
                  <a:lnTo>
                    <a:pt x="475878" y="37143"/>
                  </a:lnTo>
                  <a:lnTo>
                    <a:pt x="434204" y="18656"/>
                  </a:lnTo>
                  <a:lnTo>
                    <a:pt x="390611" y="6242"/>
                  </a:lnTo>
                  <a:lnTo>
                    <a:pt x="345799" y="0"/>
                  </a:lnTo>
                  <a:close/>
                </a:path>
              </a:pathLst>
            </a:custGeom>
            <a:solidFill>
              <a:srgbClr val="92D2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37138" y="3543288"/>
            <a:ext cx="2869371" cy="446293"/>
          </a:xfrm>
          <a:prstGeom prst="rect">
            <a:avLst/>
          </a:prstGeom>
        </p:spPr>
        <p:txBody>
          <a:bodyPr vert="horz" wrap="square" lIns="0" tIns="15257" rIns="0" bIns="0" rtlCol="0" anchor="ctr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그럼 이번에는 수면제를 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55" name="모서리가 둥근 사각형 설명선 54"/>
          <p:cNvSpPr/>
          <p:nvPr/>
        </p:nvSpPr>
        <p:spPr>
          <a:xfrm>
            <a:off x="612190" y="3525055"/>
            <a:ext cx="3059162" cy="930921"/>
          </a:xfrm>
          <a:prstGeom prst="wedgeRoundRectCallout">
            <a:avLst>
              <a:gd name="adj1" fmla="val -19597"/>
              <a:gd name="adj2" fmla="val 8646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56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4151902" y="3527033"/>
            <a:ext cx="4395448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여보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~ 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수면제를 먹어도 잠을 못 자네요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</a:p>
        </p:txBody>
      </p:sp>
      <p:sp>
        <p:nvSpPr>
          <p:cNvPr id="57" name="모서리가 둥근 사각형 설명선 56"/>
          <p:cNvSpPr/>
          <p:nvPr/>
        </p:nvSpPr>
        <p:spPr>
          <a:xfrm>
            <a:off x="3877469" y="3545161"/>
            <a:ext cx="4800600" cy="480771"/>
          </a:xfrm>
          <a:prstGeom prst="wedgeRoundRectCallout">
            <a:avLst>
              <a:gd name="adj1" fmla="val -28584"/>
              <a:gd name="adj2" fmla="val 15932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5"/>
          <a:stretch/>
        </p:blipFill>
        <p:spPr>
          <a:xfrm>
            <a:off x="10049669" y="4405871"/>
            <a:ext cx="1353363" cy="242032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78742" y="3926631"/>
            <a:ext cx="1665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2~3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알 먹어봐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!</a:t>
            </a:r>
            <a:endParaRPr lang="ko-KR" altLang="en-US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59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320113" y="4449851"/>
            <a:ext cx="4706610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효과가 적다고 약을 </a:t>
            </a:r>
            <a:r>
              <a:rPr lang="ko-KR" altLang="en-US" sz="3076" b="1" dirty="0">
                <a:solidFill>
                  <a:srgbClr val="92D050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남용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하면 안 됩니다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60" name="모서리가 둥근 사각형 설명선 59"/>
          <p:cNvSpPr/>
          <p:nvPr/>
        </p:nvSpPr>
        <p:spPr>
          <a:xfrm>
            <a:off x="6135425" y="4462603"/>
            <a:ext cx="4981043" cy="480771"/>
          </a:xfrm>
          <a:prstGeom prst="wedgeRoundRectCallout">
            <a:avLst>
              <a:gd name="adj1" fmla="val 31878"/>
              <a:gd name="adj2" fmla="val 13339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61" name="object 11"/>
          <p:cNvSpPr/>
          <p:nvPr/>
        </p:nvSpPr>
        <p:spPr>
          <a:xfrm>
            <a:off x="3713455" y="4720185"/>
            <a:ext cx="2041396" cy="22499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곱셈 기호 1"/>
          <p:cNvSpPr/>
          <p:nvPr/>
        </p:nvSpPr>
        <p:spPr>
          <a:xfrm>
            <a:off x="1175534" y="3183328"/>
            <a:ext cx="4566585" cy="3880653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2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/>
      <p:bldP spid="57" grpId="0" animBg="1"/>
      <p:bldP spid="13" grpId="0"/>
      <p:bldP spid="59" grpId="0"/>
      <p:bldP spid="59" grpId="1"/>
      <p:bldP spid="6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614457" y="1647050"/>
            <a:ext cx="9013182" cy="667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한쪽 모서리는 잘리고 다른 쪽 모서리는 둥근 사각형 17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614457" y="1194292"/>
            <a:ext cx="4025012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5D13F1D-2C50-E443-B996-E280A829F892}"/>
              </a:ext>
            </a:extLst>
          </p:cNvPr>
          <p:cNvGrpSpPr/>
          <p:nvPr/>
        </p:nvGrpSpPr>
        <p:grpSpPr>
          <a:xfrm>
            <a:off x="309202" y="144424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767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1393260" y="-244841"/>
              <a:ext cx="231278" cy="2221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9B9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9571355" y="-320194"/>
              <a:ext cx="438192" cy="2205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63993" y="323514"/>
            <a:ext cx="805990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사용이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필요한지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확인합니다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753269" y="1264409"/>
            <a:ext cx="373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약이 필요한지를 누가 결정합니까</a:t>
            </a:r>
            <a:r>
              <a:rPr kumimoji="1" lang="en-US" altLang="ko-KR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kumimoji="1" lang="ko-KR" altLang="en-US" sz="2000" b="1" dirty="0">
              <a:solidFill>
                <a:schemeClr val="accent4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753269" y="1771557"/>
            <a:ext cx="8770627" cy="426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6407" indent="-801" algn="just">
              <a:lnSpc>
                <a:spcPct val="128899"/>
              </a:lnSpc>
              <a:spcBef>
                <a:spcPts val="908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전문의약품은 의사가 직접 결정합니다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 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일반의약품은 약사에게 추천 받는 것이 좋습니다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pic>
        <p:nvPicPr>
          <p:cNvPr id="132" name="그림 1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52" y="4591050"/>
            <a:ext cx="2033564" cy="1108481"/>
          </a:xfrm>
          <a:prstGeom prst="rect">
            <a:avLst/>
          </a:prstGeom>
        </p:spPr>
      </p:pic>
      <p:pic>
        <p:nvPicPr>
          <p:cNvPr id="133" name="그림 1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81" y="4526780"/>
            <a:ext cx="1943487" cy="1139285"/>
          </a:xfrm>
          <a:prstGeom prst="rect">
            <a:avLst/>
          </a:prstGeom>
        </p:spPr>
      </p:pic>
      <p:sp>
        <p:nvSpPr>
          <p:cNvPr id="181" name="모서리가 둥근 사각형 설명선 180"/>
          <p:cNvSpPr/>
          <p:nvPr/>
        </p:nvSpPr>
        <p:spPr>
          <a:xfrm>
            <a:off x="744538" y="2615929"/>
            <a:ext cx="2741746" cy="1640554"/>
          </a:xfrm>
          <a:prstGeom prst="wedgeRoundRectCallout">
            <a:avLst>
              <a:gd name="adj1" fmla="val 59832"/>
              <a:gd name="adj2" fmla="val 3984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82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930776" y="2737037"/>
            <a:ext cx="2341453" cy="1141612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증상에 맞춰서</a:t>
            </a:r>
            <a:endParaRPr lang="en-US" altLang="ko-KR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처방해 드리겠습니다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83" name="모서리가 둥근 사각형 설명선 182"/>
          <p:cNvSpPr/>
          <p:nvPr/>
        </p:nvSpPr>
        <p:spPr>
          <a:xfrm>
            <a:off x="5951997" y="3265853"/>
            <a:ext cx="3766713" cy="2549982"/>
          </a:xfrm>
          <a:prstGeom prst="wedgeRoundRectCallout">
            <a:avLst>
              <a:gd name="adj1" fmla="val -59882"/>
              <a:gd name="adj2" fmla="val -76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84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187668" y="3389972"/>
            <a:ext cx="3497361" cy="1141612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저는 어떤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혈압약을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먹어야</a:t>
            </a:r>
            <a:endParaRPr lang="en-US" altLang="ko-KR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하나요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grpSp>
        <p:nvGrpSpPr>
          <p:cNvPr id="134" name="그룹 133"/>
          <p:cNvGrpSpPr/>
          <p:nvPr/>
        </p:nvGrpSpPr>
        <p:grpSpPr>
          <a:xfrm>
            <a:off x="3316794" y="3798666"/>
            <a:ext cx="2288226" cy="1656546"/>
            <a:chOff x="5982004" y="2402261"/>
            <a:chExt cx="2210394" cy="994090"/>
          </a:xfrm>
        </p:grpSpPr>
        <p:sp>
          <p:nvSpPr>
            <p:cNvPr id="135" name="object 13"/>
            <p:cNvSpPr/>
            <p:nvPr/>
          </p:nvSpPr>
          <p:spPr>
            <a:xfrm>
              <a:off x="7424736" y="3328440"/>
              <a:ext cx="499407" cy="45053"/>
            </a:xfrm>
            <a:custGeom>
              <a:avLst/>
              <a:gdLst/>
              <a:ahLst/>
              <a:cxnLst/>
              <a:rect l="l" t="t" r="r" b="b"/>
              <a:pathLst>
                <a:path w="354329" h="63500">
                  <a:moveTo>
                    <a:pt x="177025" y="0"/>
                  </a:moveTo>
                  <a:lnTo>
                    <a:pt x="108120" y="2492"/>
                  </a:lnTo>
                  <a:lnTo>
                    <a:pt x="51850" y="9288"/>
                  </a:lnTo>
                  <a:lnTo>
                    <a:pt x="13912" y="19368"/>
                  </a:lnTo>
                  <a:lnTo>
                    <a:pt x="0" y="31711"/>
                  </a:lnTo>
                  <a:lnTo>
                    <a:pt x="13912" y="44062"/>
                  </a:lnTo>
                  <a:lnTo>
                    <a:pt x="51850" y="54146"/>
                  </a:lnTo>
                  <a:lnTo>
                    <a:pt x="108120" y="60944"/>
                  </a:lnTo>
                  <a:lnTo>
                    <a:pt x="177025" y="63436"/>
                  </a:lnTo>
                  <a:lnTo>
                    <a:pt x="245929" y="60944"/>
                  </a:lnTo>
                  <a:lnTo>
                    <a:pt x="302199" y="54146"/>
                  </a:lnTo>
                  <a:lnTo>
                    <a:pt x="340138" y="44062"/>
                  </a:lnTo>
                  <a:lnTo>
                    <a:pt x="354050" y="31711"/>
                  </a:lnTo>
                  <a:lnTo>
                    <a:pt x="340138" y="19368"/>
                  </a:lnTo>
                  <a:lnTo>
                    <a:pt x="302199" y="9288"/>
                  </a:lnTo>
                  <a:lnTo>
                    <a:pt x="245929" y="2492"/>
                  </a:lnTo>
                  <a:lnTo>
                    <a:pt x="177025" y="0"/>
                  </a:lnTo>
                  <a:close/>
                </a:path>
              </a:pathLst>
            </a:custGeom>
            <a:solidFill>
              <a:srgbClr val="231F20">
                <a:alpha val="16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6" name="object 14"/>
            <p:cNvSpPr/>
            <p:nvPr/>
          </p:nvSpPr>
          <p:spPr>
            <a:xfrm>
              <a:off x="6297042" y="2402261"/>
              <a:ext cx="999305" cy="95755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7" name="object 15"/>
            <p:cNvSpPr/>
            <p:nvPr/>
          </p:nvSpPr>
          <p:spPr>
            <a:xfrm>
              <a:off x="6476560" y="2713443"/>
              <a:ext cx="59284" cy="298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8" name="object 16"/>
            <p:cNvSpPr/>
            <p:nvPr/>
          </p:nvSpPr>
          <p:spPr>
            <a:xfrm>
              <a:off x="6854929" y="2722518"/>
              <a:ext cx="59266" cy="2987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9" name="object 17"/>
            <p:cNvSpPr/>
            <p:nvPr/>
          </p:nvSpPr>
          <p:spPr>
            <a:xfrm>
              <a:off x="6539013" y="2837881"/>
              <a:ext cx="255430" cy="1436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0" name="object 18"/>
            <p:cNvSpPr/>
            <p:nvPr/>
          </p:nvSpPr>
          <p:spPr>
            <a:xfrm>
              <a:off x="6473893" y="3033115"/>
              <a:ext cx="601437" cy="157236"/>
            </a:xfrm>
            <a:custGeom>
              <a:avLst/>
              <a:gdLst/>
              <a:ahLst/>
              <a:cxnLst/>
              <a:rect l="l" t="t" r="r" b="b"/>
              <a:pathLst>
                <a:path w="426720" h="221614">
                  <a:moveTo>
                    <a:pt x="9601" y="0"/>
                  </a:moveTo>
                  <a:lnTo>
                    <a:pt x="4373" y="44488"/>
                  </a:lnTo>
                  <a:lnTo>
                    <a:pt x="1695" y="69205"/>
                  </a:lnTo>
                  <a:lnTo>
                    <a:pt x="521" y="84924"/>
                  </a:lnTo>
                  <a:lnTo>
                    <a:pt x="0" y="100634"/>
                  </a:lnTo>
                  <a:lnTo>
                    <a:pt x="4216" y="119579"/>
                  </a:lnTo>
                  <a:lnTo>
                    <a:pt x="19889" y="142925"/>
                  </a:lnTo>
                  <a:lnTo>
                    <a:pt x="50344" y="165726"/>
                  </a:lnTo>
                  <a:lnTo>
                    <a:pt x="98905" y="183034"/>
                  </a:lnTo>
                  <a:lnTo>
                    <a:pt x="168897" y="189903"/>
                  </a:lnTo>
                  <a:lnTo>
                    <a:pt x="205714" y="189903"/>
                  </a:lnTo>
                  <a:lnTo>
                    <a:pt x="205714" y="221538"/>
                  </a:lnTo>
                  <a:lnTo>
                    <a:pt x="347421" y="158064"/>
                  </a:lnTo>
                  <a:lnTo>
                    <a:pt x="321652" y="114566"/>
                  </a:lnTo>
                  <a:lnTo>
                    <a:pt x="423427" y="114566"/>
                  </a:lnTo>
                  <a:lnTo>
                    <a:pt x="410190" y="77492"/>
                  </a:lnTo>
                  <a:lnTo>
                    <a:pt x="397976" y="54267"/>
                  </a:lnTo>
                  <a:lnTo>
                    <a:pt x="383547" y="45710"/>
                  </a:lnTo>
                  <a:lnTo>
                    <a:pt x="360756" y="44488"/>
                  </a:lnTo>
                  <a:lnTo>
                    <a:pt x="217246" y="44488"/>
                  </a:lnTo>
                  <a:lnTo>
                    <a:pt x="9601" y="0"/>
                  </a:lnTo>
                  <a:close/>
                </a:path>
                <a:path w="426720" h="221614">
                  <a:moveTo>
                    <a:pt x="423427" y="114566"/>
                  </a:moveTo>
                  <a:lnTo>
                    <a:pt x="321652" y="114566"/>
                  </a:lnTo>
                  <a:lnTo>
                    <a:pt x="381088" y="142989"/>
                  </a:lnTo>
                  <a:lnTo>
                    <a:pt x="426338" y="122720"/>
                  </a:lnTo>
                  <a:lnTo>
                    <a:pt x="423427" y="114566"/>
                  </a:lnTo>
                  <a:close/>
                </a:path>
              </a:pathLst>
            </a:custGeom>
            <a:solidFill>
              <a:srgbClr val="E8F5E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1" name="object 19"/>
            <p:cNvSpPr/>
            <p:nvPr/>
          </p:nvSpPr>
          <p:spPr>
            <a:xfrm>
              <a:off x="6342777" y="2579978"/>
              <a:ext cx="666932" cy="884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2" name="object 20"/>
            <p:cNvSpPr/>
            <p:nvPr/>
          </p:nvSpPr>
          <p:spPr>
            <a:xfrm>
              <a:off x="6396294" y="2852181"/>
              <a:ext cx="152938" cy="15572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3" name="object 21"/>
            <p:cNvSpPr/>
            <p:nvPr/>
          </p:nvSpPr>
          <p:spPr>
            <a:xfrm>
              <a:off x="6482181" y="2974345"/>
              <a:ext cx="390218" cy="74789"/>
            </a:xfrm>
            <a:custGeom>
              <a:avLst/>
              <a:gdLst/>
              <a:ahLst/>
              <a:cxnLst/>
              <a:rect l="l" t="t" r="r" b="b"/>
              <a:pathLst>
                <a:path w="276860" h="105410">
                  <a:moveTo>
                    <a:pt x="27600" y="0"/>
                  </a:moveTo>
                  <a:lnTo>
                    <a:pt x="8593" y="7052"/>
                  </a:lnTo>
                  <a:lnTo>
                    <a:pt x="0" y="31232"/>
                  </a:lnTo>
                  <a:lnTo>
                    <a:pt x="18571" y="53839"/>
                  </a:lnTo>
                  <a:lnTo>
                    <a:pt x="67638" y="71245"/>
                  </a:lnTo>
                  <a:lnTo>
                    <a:pt x="118284" y="82433"/>
                  </a:lnTo>
                  <a:lnTo>
                    <a:pt x="141592" y="86388"/>
                  </a:lnTo>
                  <a:lnTo>
                    <a:pt x="160293" y="100421"/>
                  </a:lnTo>
                  <a:lnTo>
                    <a:pt x="172237" y="105308"/>
                  </a:lnTo>
                  <a:lnTo>
                    <a:pt x="182561" y="101236"/>
                  </a:lnTo>
                  <a:lnTo>
                    <a:pt x="196405" y="88395"/>
                  </a:lnTo>
                  <a:lnTo>
                    <a:pt x="204368" y="83922"/>
                  </a:lnTo>
                  <a:lnTo>
                    <a:pt x="209289" y="82235"/>
                  </a:lnTo>
                  <a:lnTo>
                    <a:pt x="265902" y="82235"/>
                  </a:lnTo>
                  <a:lnTo>
                    <a:pt x="259461" y="72202"/>
                  </a:lnTo>
                  <a:lnTo>
                    <a:pt x="272953" y="72202"/>
                  </a:lnTo>
                  <a:lnTo>
                    <a:pt x="276478" y="67948"/>
                  </a:lnTo>
                  <a:lnTo>
                    <a:pt x="267906" y="54409"/>
                  </a:lnTo>
                  <a:lnTo>
                    <a:pt x="274061" y="54409"/>
                  </a:lnTo>
                  <a:lnTo>
                    <a:pt x="275869" y="46802"/>
                  </a:lnTo>
                  <a:lnTo>
                    <a:pt x="273255" y="40909"/>
                  </a:lnTo>
                  <a:lnTo>
                    <a:pt x="154965" y="40909"/>
                  </a:lnTo>
                  <a:lnTo>
                    <a:pt x="71548" y="10983"/>
                  </a:lnTo>
                  <a:lnTo>
                    <a:pt x="27600" y="0"/>
                  </a:lnTo>
                  <a:close/>
                </a:path>
                <a:path w="276860" h="105410">
                  <a:moveTo>
                    <a:pt x="265902" y="82235"/>
                  </a:moveTo>
                  <a:lnTo>
                    <a:pt x="209289" y="82235"/>
                  </a:lnTo>
                  <a:lnTo>
                    <a:pt x="213211" y="83158"/>
                  </a:lnTo>
                  <a:lnTo>
                    <a:pt x="218173" y="86515"/>
                  </a:lnTo>
                  <a:lnTo>
                    <a:pt x="226390" y="92548"/>
                  </a:lnTo>
                  <a:lnTo>
                    <a:pt x="231038" y="100841"/>
                  </a:lnTo>
                  <a:lnTo>
                    <a:pt x="239826" y="104181"/>
                  </a:lnTo>
                  <a:lnTo>
                    <a:pt x="248285" y="101260"/>
                  </a:lnTo>
                  <a:lnTo>
                    <a:pt x="247053" y="92040"/>
                  </a:lnTo>
                  <a:lnTo>
                    <a:pt x="263477" y="92040"/>
                  </a:lnTo>
                  <a:lnTo>
                    <a:pt x="268160" y="85753"/>
                  </a:lnTo>
                  <a:lnTo>
                    <a:pt x="265902" y="82235"/>
                  </a:lnTo>
                  <a:close/>
                </a:path>
                <a:path w="276860" h="105410">
                  <a:moveTo>
                    <a:pt x="263477" y="92040"/>
                  </a:moveTo>
                  <a:lnTo>
                    <a:pt x="247053" y="92040"/>
                  </a:lnTo>
                  <a:lnTo>
                    <a:pt x="257924" y="99494"/>
                  </a:lnTo>
                  <a:lnTo>
                    <a:pt x="263477" y="92040"/>
                  </a:lnTo>
                  <a:close/>
                </a:path>
                <a:path w="276860" h="105410">
                  <a:moveTo>
                    <a:pt x="272953" y="72202"/>
                  </a:moveTo>
                  <a:lnTo>
                    <a:pt x="259461" y="72202"/>
                  </a:lnTo>
                  <a:lnTo>
                    <a:pt x="267944" y="78247"/>
                  </a:lnTo>
                  <a:lnTo>
                    <a:pt x="272953" y="72202"/>
                  </a:lnTo>
                  <a:close/>
                </a:path>
                <a:path w="276860" h="105410">
                  <a:moveTo>
                    <a:pt x="274061" y="54409"/>
                  </a:moveTo>
                  <a:lnTo>
                    <a:pt x="267906" y="54409"/>
                  </a:lnTo>
                  <a:lnTo>
                    <a:pt x="273799" y="55514"/>
                  </a:lnTo>
                  <a:lnTo>
                    <a:pt x="274061" y="54409"/>
                  </a:lnTo>
                  <a:close/>
                </a:path>
                <a:path w="276860" h="105410">
                  <a:moveTo>
                    <a:pt x="219425" y="7147"/>
                  </a:moveTo>
                  <a:lnTo>
                    <a:pt x="182340" y="17409"/>
                  </a:lnTo>
                  <a:lnTo>
                    <a:pt x="154965" y="40909"/>
                  </a:lnTo>
                  <a:lnTo>
                    <a:pt x="273255" y="40909"/>
                  </a:lnTo>
                  <a:lnTo>
                    <a:pt x="232829" y="9058"/>
                  </a:lnTo>
                  <a:lnTo>
                    <a:pt x="219425" y="7147"/>
                  </a:lnTo>
                  <a:close/>
                </a:path>
              </a:pathLst>
            </a:custGeom>
            <a:solidFill>
              <a:srgbClr val="FDD2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22"/>
            <p:cNvSpPr/>
            <p:nvPr/>
          </p:nvSpPr>
          <p:spPr>
            <a:xfrm>
              <a:off x="6400826" y="2852884"/>
              <a:ext cx="471860" cy="1953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23"/>
            <p:cNvSpPr/>
            <p:nvPr/>
          </p:nvSpPr>
          <p:spPr>
            <a:xfrm>
              <a:off x="6547607" y="3070699"/>
              <a:ext cx="95764" cy="28384"/>
            </a:xfrm>
            <a:custGeom>
              <a:avLst/>
              <a:gdLst/>
              <a:ahLst/>
              <a:cxnLst/>
              <a:rect l="l" t="t" r="r" b="b"/>
              <a:pathLst>
                <a:path w="67945" h="40004">
                  <a:moveTo>
                    <a:pt x="62483" y="0"/>
                  </a:moveTo>
                  <a:lnTo>
                    <a:pt x="0" y="28524"/>
                  </a:lnTo>
                  <a:lnTo>
                    <a:pt x="5613" y="39763"/>
                  </a:lnTo>
                  <a:lnTo>
                    <a:pt x="67348" y="9791"/>
                  </a:lnTo>
                  <a:lnTo>
                    <a:pt x="62483" y="0"/>
                  </a:lnTo>
                  <a:close/>
                </a:path>
              </a:pathLst>
            </a:custGeom>
            <a:solidFill>
              <a:srgbClr val="D4DAD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6" name="object 24"/>
            <p:cNvSpPr/>
            <p:nvPr/>
          </p:nvSpPr>
          <p:spPr>
            <a:xfrm>
              <a:off x="6967098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30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7" name="object 25"/>
            <p:cNvSpPr/>
            <p:nvPr/>
          </p:nvSpPr>
          <p:spPr>
            <a:xfrm>
              <a:off x="7181781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18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8" name="object 26"/>
            <p:cNvSpPr/>
            <p:nvPr/>
          </p:nvSpPr>
          <p:spPr>
            <a:xfrm>
              <a:off x="6944608" y="3114910"/>
              <a:ext cx="237174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8275" y="0"/>
                  </a:lnTo>
                </a:path>
              </a:pathLst>
            </a:custGeom>
            <a:ln w="8413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9" name="object 27"/>
            <p:cNvSpPr/>
            <p:nvPr/>
          </p:nvSpPr>
          <p:spPr>
            <a:xfrm>
              <a:off x="6927227" y="3098438"/>
              <a:ext cx="293557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8165" y="0"/>
                  </a:lnTo>
                </a:path>
              </a:pathLst>
            </a:custGeom>
            <a:ln w="26098">
              <a:solidFill>
                <a:srgbClr val="6D9091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0" name="object 28"/>
            <p:cNvSpPr/>
            <p:nvPr/>
          </p:nvSpPr>
          <p:spPr>
            <a:xfrm>
              <a:off x="6052538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30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1" name="object 29"/>
            <p:cNvSpPr/>
            <p:nvPr/>
          </p:nvSpPr>
          <p:spPr>
            <a:xfrm>
              <a:off x="6267221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1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2" name="object 30"/>
            <p:cNvSpPr/>
            <p:nvPr/>
          </p:nvSpPr>
          <p:spPr>
            <a:xfrm>
              <a:off x="6030048" y="3114910"/>
              <a:ext cx="237174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8275" y="0"/>
                  </a:lnTo>
                </a:path>
              </a:pathLst>
            </a:custGeom>
            <a:ln w="8413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3" name="object 31"/>
            <p:cNvSpPr/>
            <p:nvPr/>
          </p:nvSpPr>
          <p:spPr>
            <a:xfrm>
              <a:off x="6012667" y="3098438"/>
              <a:ext cx="293557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8165" y="0"/>
                  </a:lnTo>
                </a:path>
              </a:pathLst>
            </a:custGeom>
            <a:ln w="26098">
              <a:solidFill>
                <a:srgbClr val="6D9091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4" name="object 32"/>
            <p:cNvSpPr/>
            <p:nvPr/>
          </p:nvSpPr>
          <p:spPr>
            <a:xfrm>
              <a:off x="5982004" y="3083003"/>
              <a:ext cx="1276263" cy="0"/>
            </a:xfrm>
            <a:custGeom>
              <a:avLst/>
              <a:gdLst/>
              <a:ahLst/>
              <a:cxnLst/>
              <a:rect l="l" t="t" r="r" b="b"/>
              <a:pathLst>
                <a:path w="905510">
                  <a:moveTo>
                    <a:pt x="0" y="0"/>
                  </a:moveTo>
                  <a:lnTo>
                    <a:pt x="905192" y="0"/>
                  </a:lnTo>
                </a:path>
              </a:pathLst>
            </a:custGeom>
            <a:ln w="42075">
              <a:solidFill>
                <a:srgbClr val="86C3C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5" name="object 33"/>
            <p:cNvSpPr/>
            <p:nvPr/>
          </p:nvSpPr>
          <p:spPr>
            <a:xfrm>
              <a:off x="5982004" y="3070820"/>
              <a:ext cx="1276263" cy="0"/>
            </a:xfrm>
            <a:custGeom>
              <a:avLst/>
              <a:gdLst/>
              <a:ahLst/>
              <a:cxnLst/>
              <a:rect l="l" t="t" r="r" b="b"/>
              <a:pathLst>
                <a:path w="905510">
                  <a:moveTo>
                    <a:pt x="0" y="0"/>
                  </a:moveTo>
                  <a:lnTo>
                    <a:pt x="905192" y="0"/>
                  </a:lnTo>
                </a:path>
              </a:pathLst>
            </a:custGeom>
            <a:ln w="7734">
              <a:solidFill>
                <a:srgbClr val="A1D4D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6" name="object 34"/>
            <p:cNvSpPr/>
            <p:nvPr/>
          </p:nvSpPr>
          <p:spPr>
            <a:xfrm>
              <a:off x="6095472" y="3060683"/>
              <a:ext cx="638132" cy="0"/>
            </a:xfrm>
            <a:custGeom>
              <a:avLst/>
              <a:gdLst/>
              <a:ahLst/>
              <a:cxnLst/>
              <a:rect l="l" t="t" r="r" b="b"/>
              <a:pathLst>
                <a:path w="452754">
                  <a:moveTo>
                    <a:pt x="0" y="0"/>
                  </a:moveTo>
                  <a:lnTo>
                    <a:pt x="452323" y="0"/>
                  </a:lnTo>
                </a:path>
              </a:pathLst>
            </a:custGeom>
            <a:ln w="18859">
              <a:solidFill>
                <a:srgbClr val="BFC4B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7" name="object 35"/>
            <p:cNvSpPr/>
            <p:nvPr/>
          </p:nvSpPr>
          <p:spPr>
            <a:xfrm>
              <a:off x="6095471" y="3048329"/>
              <a:ext cx="492247" cy="0"/>
            </a:xfrm>
            <a:custGeom>
              <a:avLst/>
              <a:gdLst/>
              <a:ahLst/>
              <a:cxnLst/>
              <a:rect l="l" t="t" r="r" b="b"/>
              <a:pathLst>
                <a:path w="349250">
                  <a:moveTo>
                    <a:pt x="0" y="0"/>
                  </a:moveTo>
                  <a:lnTo>
                    <a:pt x="348881" y="0"/>
                  </a:lnTo>
                </a:path>
              </a:pathLst>
            </a:custGeom>
            <a:ln w="15963">
              <a:solidFill>
                <a:srgbClr val="A4B0B3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8" name="object 36"/>
            <p:cNvSpPr/>
            <p:nvPr/>
          </p:nvSpPr>
          <p:spPr>
            <a:xfrm>
              <a:off x="6074010" y="2868733"/>
              <a:ext cx="545947" cy="180213"/>
            </a:xfrm>
            <a:custGeom>
              <a:avLst/>
              <a:gdLst/>
              <a:ahLst/>
              <a:cxnLst/>
              <a:rect l="l" t="t" r="r" b="b"/>
              <a:pathLst>
                <a:path w="387350" h="254000">
                  <a:moveTo>
                    <a:pt x="382422" y="0"/>
                  </a:moveTo>
                  <a:lnTo>
                    <a:pt x="4889" y="0"/>
                  </a:lnTo>
                  <a:lnTo>
                    <a:pt x="0" y="4889"/>
                  </a:lnTo>
                  <a:lnTo>
                    <a:pt x="0" y="248970"/>
                  </a:lnTo>
                  <a:lnTo>
                    <a:pt x="4889" y="253860"/>
                  </a:lnTo>
                  <a:lnTo>
                    <a:pt x="382422" y="253860"/>
                  </a:lnTo>
                  <a:lnTo>
                    <a:pt x="387311" y="248970"/>
                  </a:lnTo>
                  <a:lnTo>
                    <a:pt x="387311" y="4889"/>
                  </a:lnTo>
                  <a:lnTo>
                    <a:pt x="382422" y="0"/>
                  </a:lnTo>
                  <a:close/>
                </a:path>
              </a:pathLst>
            </a:custGeom>
            <a:solidFill>
              <a:srgbClr val="CFD3C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9" name="object 37"/>
            <p:cNvSpPr/>
            <p:nvPr/>
          </p:nvSpPr>
          <p:spPr>
            <a:xfrm>
              <a:off x="6074529" y="2874676"/>
              <a:ext cx="545052" cy="0"/>
            </a:xfrm>
            <a:custGeom>
              <a:avLst/>
              <a:gdLst/>
              <a:ahLst/>
              <a:cxnLst/>
              <a:rect l="l" t="t" r="r" b="b"/>
              <a:pathLst>
                <a:path w="386714">
                  <a:moveTo>
                    <a:pt x="0" y="0"/>
                  </a:moveTo>
                  <a:lnTo>
                    <a:pt x="386283" y="0"/>
                  </a:lnTo>
                </a:path>
              </a:pathLst>
            </a:custGeom>
            <a:ln w="16751">
              <a:solidFill>
                <a:srgbClr val="E6E7E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38"/>
            <p:cNvSpPr/>
            <p:nvPr/>
          </p:nvSpPr>
          <p:spPr>
            <a:xfrm>
              <a:off x="6306065" y="2957759"/>
              <a:ext cx="88605" cy="9912"/>
            </a:xfrm>
            <a:custGeom>
              <a:avLst/>
              <a:gdLst/>
              <a:ahLst/>
              <a:cxnLst/>
              <a:rect l="l" t="t" r="r" b="b"/>
              <a:pathLst>
                <a:path w="62864" h="13970">
                  <a:moveTo>
                    <a:pt x="62382" y="13779"/>
                  </a:moveTo>
                  <a:lnTo>
                    <a:pt x="0" y="13779"/>
                  </a:lnTo>
                  <a:lnTo>
                    <a:pt x="0" y="0"/>
                  </a:lnTo>
                  <a:lnTo>
                    <a:pt x="62382" y="0"/>
                  </a:lnTo>
                  <a:lnTo>
                    <a:pt x="62382" y="137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39"/>
            <p:cNvSpPr/>
            <p:nvPr/>
          </p:nvSpPr>
          <p:spPr>
            <a:xfrm>
              <a:off x="6636711" y="2740521"/>
              <a:ext cx="144989" cy="13967"/>
            </a:xfrm>
            <a:custGeom>
              <a:avLst/>
              <a:gdLst/>
              <a:ahLst/>
              <a:cxnLst/>
              <a:rect l="l" t="t" r="r" b="b"/>
              <a:pathLst>
                <a:path w="102870" h="19685">
                  <a:moveTo>
                    <a:pt x="0" y="0"/>
                  </a:moveTo>
                  <a:lnTo>
                    <a:pt x="25" y="6705"/>
                  </a:lnTo>
                  <a:lnTo>
                    <a:pt x="1739" y="15786"/>
                  </a:lnTo>
                  <a:lnTo>
                    <a:pt x="99707" y="19621"/>
                  </a:lnTo>
                  <a:lnTo>
                    <a:pt x="101981" y="11150"/>
                  </a:lnTo>
                  <a:lnTo>
                    <a:pt x="102489" y="4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2" name="object 40"/>
            <p:cNvSpPr/>
            <p:nvPr/>
          </p:nvSpPr>
          <p:spPr>
            <a:xfrm>
              <a:off x="7733796" y="3032033"/>
              <a:ext cx="206744" cy="189224"/>
            </a:xfrm>
            <a:custGeom>
              <a:avLst/>
              <a:gdLst/>
              <a:ahLst/>
              <a:cxnLst/>
              <a:rect l="l" t="t" r="r" b="b"/>
              <a:pathLst>
                <a:path w="146685" h="266700">
                  <a:moveTo>
                    <a:pt x="139344" y="0"/>
                  </a:moveTo>
                  <a:lnTo>
                    <a:pt x="0" y="0"/>
                  </a:lnTo>
                  <a:lnTo>
                    <a:pt x="0" y="266141"/>
                  </a:lnTo>
                  <a:lnTo>
                    <a:pt x="103847" y="266141"/>
                  </a:lnTo>
                  <a:lnTo>
                    <a:pt x="120435" y="262791"/>
                  </a:lnTo>
                  <a:lnTo>
                    <a:pt x="133983" y="253657"/>
                  </a:lnTo>
                  <a:lnTo>
                    <a:pt x="143118" y="240112"/>
                  </a:lnTo>
                  <a:lnTo>
                    <a:pt x="146469" y="223532"/>
                  </a:lnTo>
                  <a:lnTo>
                    <a:pt x="146469" y="7124"/>
                  </a:lnTo>
                  <a:lnTo>
                    <a:pt x="13934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3" name="object 41"/>
            <p:cNvSpPr/>
            <p:nvPr/>
          </p:nvSpPr>
          <p:spPr>
            <a:xfrm>
              <a:off x="7571104" y="3213256"/>
              <a:ext cx="334728" cy="28834"/>
            </a:xfrm>
            <a:custGeom>
              <a:avLst/>
              <a:gdLst/>
              <a:ahLst/>
              <a:cxnLst/>
              <a:rect l="l" t="t" r="r" b="b"/>
              <a:pathLst>
                <a:path w="237489" h="40639">
                  <a:moveTo>
                    <a:pt x="237362" y="0"/>
                  </a:moveTo>
                  <a:lnTo>
                    <a:pt x="6350" y="0"/>
                  </a:lnTo>
                  <a:lnTo>
                    <a:pt x="0" y="6350"/>
                  </a:lnTo>
                  <a:lnTo>
                    <a:pt x="60" y="34159"/>
                  </a:lnTo>
                  <a:lnTo>
                    <a:pt x="6350" y="40449"/>
                  </a:lnTo>
                  <a:lnTo>
                    <a:pt x="215874" y="40449"/>
                  </a:lnTo>
                  <a:lnTo>
                    <a:pt x="224236" y="38761"/>
                  </a:lnTo>
                  <a:lnTo>
                    <a:pt x="231066" y="34159"/>
                  </a:lnTo>
                  <a:lnTo>
                    <a:pt x="235673" y="27333"/>
                  </a:lnTo>
                  <a:lnTo>
                    <a:pt x="237362" y="18973"/>
                  </a:lnTo>
                  <a:lnTo>
                    <a:pt x="237362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4" name="object 42"/>
            <p:cNvSpPr/>
            <p:nvPr/>
          </p:nvSpPr>
          <p:spPr>
            <a:xfrm>
              <a:off x="7714419" y="3234044"/>
              <a:ext cx="0" cy="124798"/>
            </a:xfrm>
            <a:custGeom>
              <a:avLst/>
              <a:gdLst/>
              <a:ahLst/>
              <a:cxnLst/>
              <a:rect l="l" t="t" r="r" b="b"/>
              <a:pathLst>
                <a:path h="175895">
                  <a:moveTo>
                    <a:pt x="0" y="0"/>
                  </a:moveTo>
                  <a:lnTo>
                    <a:pt x="0" y="175590"/>
                  </a:lnTo>
                </a:path>
              </a:pathLst>
            </a:custGeom>
            <a:ln w="9664">
              <a:solidFill>
                <a:srgbClr val="5B4B4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5" name="object 43"/>
            <p:cNvSpPr/>
            <p:nvPr/>
          </p:nvSpPr>
          <p:spPr>
            <a:xfrm>
              <a:off x="7621697" y="3234044"/>
              <a:ext cx="0" cy="109480"/>
            </a:xfrm>
            <a:custGeom>
              <a:avLst/>
              <a:gdLst/>
              <a:ahLst/>
              <a:cxnLst/>
              <a:rect l="l" t="t" r="r" b="b"/>
              <a:pathLst>
                <a:path h="154304">
                  <a:moveTo>
                    <a:pt x="0" y="0"/>
                  </a:moveTo>
                  <a:lnTo>
                    <a:pt x="0" y="154089"/>
                  </a:lnTo>
                </a:path>
              </a:pathLst>
            </a:custGeom>
            <a:ln w="9664">
              <a:solidFill>
                <a:srgbClr val="5B4B4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6" name="object 44"/>
            <p:cNvSpPr/>
            <p:nvPr/>
          </p:nvSpPr>
          <p:spPr>
            <a:xfrm>
              <a:off x="7872109" y="3234044"/>
              <a:ext cx="47435" cy="124798"/>
            </a:xfrm>
            <a:custGeom>
              <a:avLst/>
              <a:gdLst/>
              <a:ahLst/>
              <a:cxnLst/>
              <a:rect l="l" t="t" r="r" b="b"/>
              <a:pathLst>
                <a:path w="33654" h="175895">
                  <a:moveTo>
                    <a:pt x="9664" y="0"/>
                  </a:moveTo>
                  <a:lnTo>
                    <a:pt x="0" y="0"/>
                  </a:lnTo>
                  <a:lnTo>
                    <a:pt x="23799" y="175590"/>
                  </a:lnTo>
                  <a:lnTo>
                    <a:pt x="33451" y="175590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7" name="object 45"/>
            <p:cNvSpPr/>
            <p:nvPr/>
          </p:nvSpPr>
          <p:spPr>
            <a:xfrm>
              <a:off x="7801906" y="3234044"/>
              <a:ext cx="47435" cy="124798"/>
            </a:xfrm>
            <a:custGeom>
              <a:avLst/>
              <a:gdLst/>
              <a:ahLst/>
              <a:cxnLst/>
              <a:rect l="l" t="t" r="r" b="b"/>
              <a:pathLst>
                <a:path w="33654" h="175895">
                  <a:moveTo>
                    <a:pt x="9664" y="0"/>
                  </a:moveTo>
                  <a:lnTo>
                    <a:pt x="0" y="0"/>
                  </a:lnTo>
                  <a:lnTo>
                    <a:pt x="23787" y="175590"/>
                  </a:lnTo>
                  <a:lnTo>
                    <a:pt x="33451" y="175590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8" name="object 46"/>
            <p:cNvSpPr/>
            <p:nvPr/>
          </p:nvSpPr>
          <p:spPr>
            <a:xfrm>
              <a:off x="7447090" y="2981042"/>
              <a:ext cx="169209" cy="12520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9" name="object 47"/>
            <p:cNvSpPr/>
            <p:nvPr/>
          </p:nvSpPr>
          <p:spPr>
            <a:xfrm>
              <a:off x="7794154" y="2981936"/>
              <a:ext cx="144537" cy="11326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0" name="object 48"/>
            <p:cNvSpPr/>
            <p:nvPr/>
          </p:nvSpPr>
          <p:spPr>
            <a:xfrm>
              <a:off x="7696045" y="3147280"/>
              <a:ext cx="196899" cy="73437"/>
            </a:xfrm>
            <a:custGeom>
              <a:avLst/>
              <a:gdLst/>
              <a:ahLst/>
              <a:cxnLst/>
              <a:rect l="l" t="t" r="r" b="b"/>
              <a:pathLst>
                <a:path w="139700" h="103504">
                  <a:moveTo>
                    <a:pt x="118884" y="0"/>
                  </a:moveTo>
                  <a:lnTo>
                    <a:pt x="0" y="72199"/>
                  </a:lnTo>
                  <a:lnTo>
                    <a:pt x="72948" y="101892"/>
                  </a:lnTo>
                  <a:lnTo>
                    <a:pt x="81271" y="103225"/>
                  </a:lnTo>
                  <a:lnTo>
                    <a:pt x="100522" y="101403"/>
                  </a:lnTo>
                  <a:lnTo>
                    <a:pt x="122128" y="87693"/>
                  </a:lnTo>
                  <a:lnTo>
                    <a:pt x="137515" y="53365"/>
                  </a:lnTo>
                  <a:lnTo>
                    <a:pt x="139410" y="41515"/>
                  </a:lnTo>
                  <a:lnTo>
                    <a:pt x="138101" y="32007"/>
                  </a:lnTo>
                  <a:lnTo>
                    <a:pt x="131841" y="19836"/>
                  </a:lnTo>
                  <a:lnTo>
                    <a:pt x="118884" y="0"/>
                  </a:lnTo>
                  <a:close/>
                </a:path>
              </a:pathLst>
            </a:custGeom>
            <a:solidFill>
              <a:srgbClr val="5C454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1" name="object 49"/>
            <p:cNvSpPr/>
            <p:nvPr/>
          </p:nvSpPr>
          <p:spPr>
            <a:xfrm>
              <a:off x="7532080" y="2977015"/>
              <a:ext cx="346363" cy="192828"/>
            </a:xfrm>
            <a:custGeom>
              <a:avLst/>
              <a:gdLst/>
              <a:ahLst/>
              <a:cxnLst/>
              <a:rect l="l" t="t" r="r" b="b"/>
              <a:pathLst>
                <a:path w="245745" h="271779">
                  <a:moveTo>
                    <a:pt x="86183" y="0"/>
                  </a:moveTo>
                  <a:lnTo>
                    <a:pt x="47447" y="2252"/>
                  </a:lnTo>
                  <a:lnTo>
                    <a:pt x="17716" y="17932"/>
                  </a:lnTo>
                  <a:lnTo>
                    <a:pt x="18080" y="30851"/>
                  </a:lnTo>
                  <a:lnTo>
                    <a:pt x="18801" y="48451"/>
                  </a:lnTo>
                  <a:lnTo>
                    <a:pt x="19711" y="69545"/>
                  </a:lnTo>
                  <a:lnTo>
                    <a:pt x="17385" y="78820"/>
                  </a:lnTo>
                  <a:lnTo>
                    <a:pt x="15209" y="87868"/>
                  </a:lnTo>
                  <a:lnTo>
                    <a:pt x="13386" y="96005"/>
                  </a:lnTo>
                  <a:lnTo>
                    <a:pt x="12117" y="102552"/>
                  </a:lnTo>
                  <a:lnTo>
                    <a:pt x="11988" y="111702"/>
                  </a:lnTo>
                  <a:lnTo>
                    <a:pt x="14050" y="120896"/>
                  </a:lnTo>
                  <a:lnTo>
                    <a:pt x="17518" y="129382"/>
                  </a:lnTo>
                  <a:lnTo>
                    <a:pt x="21604" y="136410"/>
                  </a:lnTo>
                  <a:lnTo>
                    <a:pt x="21591" y="139649"/>
                  </a:lnTo>
                  <a:lnTo>
                    <a:pt x="18726" y="191023"/>
                  </a:lnTo>
                  <a:lnTo>
                    <a:pt x="2794" y="229987"/>
                  </a:lnTo>
                  <a:lnTo>
                    <a:pt x="0" y="245754"/>
                  </a:lnTo>
                  <a:lnTo>
                    <a:pt x="14300" y="260240"/>
                  </a:lnTo>
                  <a:lnTo>
                    <a:pt x="58053" y="268274"/>
                  </a:lnTo>
                  <a:lnTo>
                    <a:pt x="115339" y="270784"/>
                  </a:lnTo>
                  <a:lnTo>
                    <a:pt x="162620" y="271324"/>
                  </a:lnTo>
                  <a:lnTo>
                    <a:pt x="200797" y="268637"/>
                  </a:lnTo>
                  <a:lnTo>
                    <a:pt x="230773" y="261467"/>
                  </a:lnTo>
                  <a:lnTo>
                    <a:pt x="245639" y="249389"/>
                  </a:lnTo>
                  <a:lnTo>
                    <a:pt x="244241" y="233995"/>
                  </a:lnTo>
                  <a:lnTo>
                    <a:pt x="236109" y="217056"/>
                  </a:lnTo>
                  <a:lnTo>
                    <a:pt x="230773" y="200342"/>
                  </a:lnTo>
                  <a:lnTo>
                    <a:pt x="231243" y="177671"/>
                  </a:lnTo>
                  <a:lnTo>
                    <a:pt x="233364" y="146259"/>
                  </a:lnTo>
                  <a:lnTo>
                    <a:pt x="235884" y="112970"/>
                  </a:lnTo>
                  <a:lnTo>
                    <a:pt x="237555" y="84670"/>
                  </a:lnTo>
                  <a:lnTo>
                    <a:pt x="237794" y="55293"/>
                  </a:lnTo>
                  <a:lnTo>
                    <a:pt x="235651" y="30851"/>
                  </a:lnTo>
                  <a:lnTo>
                    <a:pt x="231421" y="17932"/>
                  </a:lnTo>
                  <a:lnTo>
                    <a:pt x="121858" y="17932"/>
                  </a:lnTo>
                  <a:lnTo>
                    <a:pt x="105466" y="16394"/>
                  </a:lnTo>
                  <a:lnTo>
                    <a:pt x="94405" y="10090"/>
                  </a:lnTo>
                  <a:lnTo>
                    <a:pt x="88148" y="3217"/>
                  </a:lnTo>
                  <a:lnTo>
                    <a:pt x="86183" y="0"/>
                  </a:lnTo>
                  <a:close/>
                </a:path>
                <a:path w="245745" h="271779">
                  <a:moveTo>
                    <a:pt x="158637" y="0"/>
                  </a:moveTo>
                  <a:lnTo>
                    <a:pt x="151804" y="8688"/>
                  </a:lnTo>
                  <a:lnTo>
                    <a:pt x="145695" y="13452"/>
                  </a:lnTo>
                  <a:lnTo>
                    <a:pt x="136863" y="15973"/>
                  </a:lnTo>
                  <a:lnTo>
                    <a:pt x="121858" y="17932"/>
                  </a:lnTo>
                  <a:lnTo>
                    <a:pt x="231421" y="17932"/>
                  </a:lnTo>
                  <a:lnTo>
                    <a:pt x="230120" y="13958"/>
                  </a:lnTo>
                  <a:lnTo>
                    <a:pt x="220194" y="7226"/>
                  </a:lnTo>
                  <a:lnTo>
                    <a:pt x="203573" y="5652"/>
                  </a:lnTo>
                  <a:lnTo>
                    <a:pt x="183191" y="3217"/>
                  </a:lnTo>
                  <a:lnTo>
                    <a:pt x="158637" y="0"/>
                  </a:lnTo>
                  <a:close/>
                </a:path>
              </a:pathLst>
            </a:custGeom>
            <a:solidFill>
              <a:srgbClr val="9A84B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2" name="object 50"/>
            <p:cNvSpPr/>
            <p:nvPr/>
          </p:nvSpPr>
          <p:spPr>
            <a:xfrm>
              <a:off x="7327833" y="2554324"/>
              <a:ext cx="864565" cy="401876"/>
            </a:xfrm>
            <a:custGeom>
              <a:avLst/>
              <a:gdLst/>
              <a:ahLst/>
              <a:cxnLst/>
              <a:rect l="l" t="t" r="r" b="b"/>
              <a:pathLst>
                <a:path w="613410" h="566420">
                  <a:moveTo>
                    <a:pt x="465132" y="524395"/>
                  </a:moveTo>
                  <a:lnTo>
                    <a:pt x="263393" y="524395"/>
                  </a:lnTo>
                  <a:lnTo>
                    <a:pt x="336702" y="550206"/>
                  </a:lnTo>
                  <a:lnTo>
                    <a:pt x="378525" y="562863"/>
                  </a:lnTo>
                  <a:lnTo>
                    <a:pt x="404507" y="566015"/>
                  </a:lnTo>
                  <a:lnTo>
                    <a:pt x="430296" y="563308"/>
                  </a:lnTo>
                  <a:lnTo>
                    <a:pt x="453242" y="552583"/>
                  </a:lnTo>
                  <a:lnTo>
                    <a:pt x="463543" y="534733"/>
                  </a:lnTo>
                  <a:lnTo>
                    <a:pt x="465132" y="524395"/>
                  </a:lnTo>
                  <a:close/>
                </a:path>
                <a:path w="613410" h="566420">
                  <a:moveTo>
                    <a:pt x="271025" y="0"/>
                  </a:moveTo>
                  <a:lnTo>
                    <a:pt x="201483" y="8187"/>
                  </a:lnTo>
                  <a:lnTo>
                    <a:pt x="158315" y="27855"/>
                  </a:lnTo>
                  <a:lnTo>
                    <a:pt x="139304" y="49922"/>
                  </a:lnTo>
                  <a:lnTo>
                    <a:pt x="142235" y="65303"/>
                  </a:lnTo>
                  <a:lnTo>
                    <a:pt x="111018" y="69200"/>
                  </a:lnTo>
                  <a:lnTo>
                    <a:pt x="73169" y="97169"/>
                  </a:lnTo>
                  <a:lnTo>
                    <a:pt x="49068" y="134150"/>
                  </a:lnTo>
                  <a:lnTo>
                    <a:pt x="35858" y="187669"/>
                  </a:lnTo>
                  <a:lnTo>
                    <a:pt x="39072" y="204967"/>
                  </a:lnTo>
                  <a:lnTo>
                    <a:pt x="41384" y="211480"/>
                  </a:lnTo>
                  <a:lnTo>
                    <a:pt x="34199" y="221186"/>
                  </a:lnTo>
                  <a:lnTo>
                    <a:pt x="28432" y="229261"/>
                  </a:lnTo>
                  <a:lnTo>
                    <a:pt x="21048" y="240064"/>
                  </a:lnTo>
                  <a:lnTo>
                    <a:pt x="9012" y="257949"/>
                  </a:lnTo>
                  <a:lnTo>
                    <a:pt x="0" y="282879"/>
                  </a:lnTo>
                  <a:lnTo>
                    <a:pt x="2551" y="308732"/>
                  </a:lnTo>
                  <a:lnTo>
                    <a:pt x="14927" y="330710"/>
                  </a:lnTo>
                  <a:lnTo>
                    <a:pt x="35390" y="344017"/>
                  </a:lnTo>
                  <a:lnTo>
                    <a:pt x="48564" y="360926"/>
                  </a:lnTo>
                  <a:lnTo>
                    <a:pt x="47088" y="390475"/>
                  </a:lnTo>
                  <a:lnTo>
                    <a:pt x="41376" y="422401"/>
                  </a:lnTo>
                  <a:lnTo>
                    <a:pt x="41311" y="429799"/>
                  </a:lnTo>
                  <a:lnTo>
                    <a:pt x="49810" y="467762"/>
                  </a:lnTo>
                  <a:lnTo>
                    <a:pt x="86085" y="497552"/>
                  </a:lnTo>
                  <a:lnTo>
                    <a:pt x="119705" y="503948"/>
                  </a:lnTo>
                  <a:lnTo>
                    <a:pt x="123990" y="524726"/>
                  </a:lnTo>
                  <a:lnTo>
                    <a:pt x="131791" y="535252"/>
                  </a:lnTo>
                  <a:lnTo>
                    <a:pt x="148843" y="538765"/>
                  </a:lnTo>
                  <a:lnTo>
                    <a:pt x="180881" y="538505"/>
                  </a:lnTo>
                  <a:lnTo>
                    <a:pt x="217080" y="535711"/>
                  </a:lnTo>
                  <a:lnTo>
                    <a:pt x="242854" y="530926"/>
                  </a:lnTo>
                  <a:lnTo>
                    <a:pt x="258269" y="526403"/>
                  </a:lnTo>
                  <a:lnTo>
                    <a:pt x="263393" y="524395"/>
                  </a:lnTo>
                  <a:lnTo>
                    <a:pt x="465132" y="524395"/>
                  </a:lnTo>
                  <a:lnTo>
                    <a:pt x="466117" y="517988"/>
                  </a:lnTo>
                  <a:lnTo>
                    <a:pt x="465882" y="510578"/>
                  </a:lnTo>
                  <a:lnTo>
                    <a:pt x="510076" y="510578"/>
                  </a:lnTo>
                  <a:lnTo>
                    <a:pt x="517672" y="496150"/>
                  </a:lnTo>
                  <a:lnTo>
                    <a:pt x="525467" y="472251"/>
                  </a:lnTo>
                  <a:lnTo>
                    <a:pt x="528747" y="448275"/>
                  </a:lnTo>
                  <a:lnTo>
                    <a:pt x="529359" y="429799"/>
                  </a:lnTo>
                  <a:lnTo>
                    <a:pt x="529153" y="422401"/>
                  </a:lnTo>
                  <a:lnTo>
                    <a:pt x="565265" y="413179"/>
                  </a:lnTo>
                  <a:lnTo>
                    <a:pt x="585354" y="403388"/>
                  </a:lnTo>
                  <a:lnTo>
                    <a:pt x="596665" y="386985"/>
                  </a:lnTo>
                  <a:lnTo>
                    <a:pt x="606445" y="357924"/>
                  </a:lnTo>
                  <a:lnTo>
                    <a:pt x="610407" y="321262"/>
                  </a:lnTo>
                  <a:lnTo>
                    <a:pt x="604275" y="289220"/>
                  </a:lnTo>
                  <a:lnTo>
                    <a:pt x="595288" y="266526"/>
                  </a:lnTo>
                  <a:lnTo>
                    <a:pt x="590684" y="257911"/>
                  </a:lnTo>
                  <a:lnTo>
                    <a:pt x="609100" y="212725"/>
                  </a:lnTo>
                  <a:lnTo>
                    <a:pt x="600350" y="162158"/>
                  </a:lnTo>
                  <a:lnTo>
                    <a:pt x="569145" y="133438"/>
                  </a:lnTo>
                  <a:lnTo>
                    <a:pt x="536406" y="105279"/>
                  </a:lnTo>
                  <a:lnTo>
                    <a:pt x="511684" y="85585"/>
                  </a:lnTo>
                  <a:lnTo>
                    <a:pt x="459874" y="85585"/>
                  </a:lnTo>
                  <a:lnTo>
                    <a:pt x="460272" y="82894"/>
                  </a:lnTo>
                  <a:lnTo>
                    <a:pt x="462556" y="77114"/>
                  </a:lnTo>
                  <a:lnTo>
                    <a:pt x="463504" y="76229"/>
                  </a:lnTo>
                  <a:lnTo>
                    <a:pt x="466569" y="68326"/>
                  </a:lnTo>
                  <a:lnTo>
                    <a:pt x="435694" y="38988"/>
                  </a:lnTo>
                  <a:lnTo>
                    <a:pt x="378314" y="16719"/>
                  </a:lnTo>
                  <a:lnTo>
                    <a:pt x="311417" y="880"/>
                  </a:lnTo>
                  <a:lnTo>
                    <a:pt x="271025" y="0"/>
                  </a:lnTo>
                  <a:close/>
                </a:path>
                <a:path w="613410" h="566420">
                  <a:moveTo>
                    <a:pt x="510076" y="510578"/>
                  </a:moveTo>
                  <a:lnTo>
                    <a:pt x="465882" y="510578"/>
                  </a:lnTo>
                  <a:lnTo>
                    <a:pt x="487829" y="518732"/>
                  </a:lnTo>
                  <a:lnTo>
                    <a:pt x="500540" y="519947"/>
                  </a:lnTo>
                  <a:lnTo>
                    <a:pt x="508869" y="512871"/>
                  </a:lnTo>
                  <a:lnTo>
                    <a:pt x="510076" y="510578"/>
                  </a:lnTo>
                  <a:close/>
                </a:path>
                <a:path w="613410" h="566420">
                  <a:moveTo>
                    <a:pt x="463504" y="76229"/>
                  </a:moveTo>
                  <a:lnTo>
                    <a:pt x="462556" y="77114"/>
                  </a:lnTo>
                  <a:lnTo>
                    <a:pt x="460272" y="82894"/>
                  </a:lnTo>
                  <a:lnTo>
                    <a:pt x="459874" y="85585"/>
                  </a:lnTo>
                  <a:lnTo>
                    <a:pt x="463504" y="76229"/>
                  </a:lnTo>
                  <a:close/>
                </a:path>
                <a:path w="613410" h="566420">
                  <a:moveTo>
                    <a:pt x="479344" y="70053"/>
                  </a:moveTo>
                  <a:lnTo>
                    <a:pt x="468367" y="71687"/>
                  </a:lnTo>
                  <a:lnTo>
                    <a:pt x="463504" y="76229"/>
                  </a:lnTo>
                  <a:lnTo>
                    <a:pt x="459874" y="85585"/>
                  </a:lnTo>
                  <a:lnTo>
                    <a:pt x="511684" y="85585"/>
                  </a:lnTo>
                  <a:lnTo>
                    <a:pt x="494188" y="74567"/>
                  </a:lnTo>
                  <a:lnTo>
                    <a:pt x="479344" y="70053"/>
                  </a:lnTo>
                  <a:close/>
                </a:path>
              </a:pathLst>
            </a:custGeom>
            <a:solidFill>
              <a:srgbClr val="958F9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3" name="object 51"/>
            <p:cNvSpPr/>
            <p:nvPr/>
          </p:nvSpPr>
          <p:spPr>
            <a:xfrm>
              <a:off x="7631141" y="2941468"/>
              <a:ext cx="148748" cy="6030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4" name="object 52"/>
            <p:cNvSpPr/>
            <p:nvPr/>
          </p:nvSpPr>
          <p:spPr>
            <a:xfrm>
              <a:off x="7372254" y="2765868"/>
              <a:ext cx="177853" cy="10265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5" name="object 53"/>
            <p:cNvSpPr/>
            <p:nvPr/>
          </p:nvSpPr>
          <p:spPr>
            <a:xfrm>
              <a:off x="7942281" y="2797135"/>
              <a:ext cx="176294" cy="10066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6" name="object 54"/>
            <p:cNvSpPr/>
            <p:nvPr/>
          </p:nvSpPr>
          <p:spPr>
            <a:xfrm>
              <a:off x="7427190" y="2587033"/>
              <a:ext cx="650661" cy="370338"/>
            </a:xfrm>
            <a:custGeom>
              <a:avLst/>
              <a:gdLst/>
              <a:ahLst/>
              <a:cxnLst/>
              <a:rect l="l" t="t" r="r" b="b"/>
              <a:pathLst>
                <a:path w="461645" h="521970">
                  <a:moveTo>
                    <a:pt x="252920" y="0"/>
                  </a:moveTo>
                  <a:lnTo>
                    <a:pt x="205717" y="372"/>
                  </a:lnTo>
                  <a:lnTo>
                    <a:pt x="159839" y="10316"/>
                  </a:lnTo>
                  <a:lnTo>
                    <a:pt x="116851" y="28958"/>
                  </a:lnTo>
                  <a:lnTo>
                    <a:pt x="78316" y="55424"/>
                  </a:lnTo>
                  <a:lnTo>
                    <a:pt x="45799" y="88839"/>
                  </a:lnTo>
                  <a:lnTo>
                    <a:pt x="20864" y="128328"/>
                  </a:lnTo>
                  <a:lnTo>
                    <a:pt x="5076" y="173018"/>
                  </a:lnTo>
                  <a:lnTo>
                    <a:pt x="0" y="222034"/>
                  </a:lnTo>
                  <a:lnTo>
                    <a:pt x="2602" y="268868"/>
                  </a:lnTo>
                  <a:lnTo>
                    <a:pt x="9212" y="314881"/>
                  </a:lnTo>
                  <a:lnTo>
                    <a:pt x="20225" y="358974"/>
                  </a:lnTo>
                  <a:lnTo>
                    <a:pt x="36040" y="400049"/>
                  </a:lnTo>
                  <a:lnTo>
                    <a:pt x="57054" y="437009"/>
                  </a:lnTo>
                  <a:lnTo>
                    <a:pt x="83664" y="468756"/>
                  </a:lnTo>
                  <a:lnTo>
                    <a:pt x="116269" y="494192"/>
                  </a:lnTo>
                  <a:lnTo>
                    <a:pt x="155266" y="512220"/>
                  </a:lnTo>
                  <a:lnTo>
                    <a:pt x="201053" y="521741"/>
                  </a:lnTo>
                  <a:lnTo>
                    <a:pt x="242096" y="520996"/>
                  </a:lnTo>
                  <a:lnTo>
                    <a:pt x="280826" y="511059"/>
                  </a:lnTo>
                  <a:lnTo>
                    <a:pt x="316886" y="492921"/>
                  </a:lnTo>
                  <a:lnTo>
                    <a:pt x="349920" y="467575"/>
                  </a:lnTo>
                  <a:lnTo>
                    <a:pt x="379569" y="436015"/>
                  </a:lnTo>
                  <a:lnTo>
                    <a:pt x="405476" y="399232"/>
                  </a:lnTo>
                  <a:lnTo>
                    <a:pt x="427284" y="358219"/>
                  </a:lnTo>
                  <a:lnTo>
                    <a:pt x="444636" y="313969"/>
                  </a:lnTo>
                  <a:lnTo>
                    <a:pt x="457174" y="267474"/>
                  </a:lnTo>
                  <a:lnTo>
                    <a:pt x="461645" y="218378"/>
                  </a:lnTo>
                  <a:lnTo>
                    <a:pt x="454868" y="171437"/>
                  </a:lnTo>
                  <a:lnTo>
                    <a:pt x="438183" y="127811"/>
                  </a:lnTo>
                  <a:lnTo>
                    <a:pt x="412926" y="88660"/>
                  </a:lnTo>
                  <a:lnTo>
                    <a:pt x="380433" y="55143"/>
                  </a:lnTo>
                  <a:lnTo>
                    <a:pt x="342044" y="28421"/>
                  </a:lnTo>
                  <a:lnTo>
                    <a:pt x="299093" y="9653"/>
                  </a:lnTo>
                  <a:lnTo>
                    <a:pt x="252920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7" name="object 55"/>
            <p:cNvSpPr/>
            <p:nvPr/>
          </p:nvSpPr>
          <p:spPr>
            <a:xfrm>
              <a:off x="7637636" y="2801739"/>
              <a:ext cx="55490" cy="59020"/>
            </a:xfrm>
            <a:custGeom>
              <a:avLst/>
              <a:gdLst/>
              <a:ahLst/>
              <a:cxnLst/>
              <a:rect l="l" t="t" r="r" b="b"/>
              <a:pathLst>
                <a:path w="39370" h="83185">
                  <a:moveTo>
                    <a:pt x="38901" y="0"/>
                  </a:moveTo>
                  <a:lnTo>
                    <a:pt x="6807" y="45964"/>
                  </a:lnTo>
                  <a:lnTo>
                    <a:pt x="0" y="62238"/>
                  </a:lnTo>
                  <a:lnTo>
                    <a:pt x="2466" y="66251"/>
                  </a:lnTo>
                  <a:lnTo>
                    <a:pt x="9983" y="72314"/>
                  </a:lnTo>
                  <a:lnTo>
                    <a:pt x="24854" y="82753"/>
                  </a:lnTo>
                  <a:lnTo>
                    <a:pt x="38901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8" name="object 56"/>
            <p:cNvSpPr/>
            <p:nvPr/>
          </p:nvSpPr>
          <p:spPr>
            <a:xfrm>
              <a:off x="7486384" y="2851622"/>
              <a:ext cx="79762" cy="4014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9" name="object 57"/>
            <p:cNvSpPr/>
            <p:nvPr/>
          </p:nvSpPr>
          <p:spPr>
            <a:xfrm>
              <a:off x="7817353" y="2860921"/>
              <a:ext cx="98359" cy="4951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0" name="object 58"/>
            <p:cNvSpPr/>
            <p:nvPr/>
          </p:nvSpPr>
          <p:spPr>
            <a:xfrm>
              <a:off x="7383238" y="2582678"/>
              <a:ext cx="716709" cy="81367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</p:spTree>
    <p:extLst>
      <p:ext uri="{BB962C8B-B14F-4D97-AF65-F5344CB8AC3E}">
        <p14:creationId xmlns:p14="http://schemas.microsoft.com/office/powerpoint/2010/main" val="9458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614457" y="1647049"/>
            <a:ext cx="9013182" cy="111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한쪽 모서리는 잘리고 다른 쪽 모서리는 둥근 사각형 17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614457" y="1194292"/>
            <a:ext cx="4025012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5D13F1D-2C50-E443-B996-E280A829F892}"/>
              </a:ext>
            </a:extLst>
          </p:cNvPr>
          <p:cNvGrpSpPr/>
          <p:nvPr/>
        </p:nvGrpSpPr>
        <p:grpSpPr>
          <a:xfrm>
            <a:off x="309202" y="144424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767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1393260" y="-244841"/>
              <a:ext cx="231278" cy="2221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9B9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9571355" y="-320194"/>
              <a:ext cx="438192" cy="2205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63993" y="323514"/>
            <a:ext cx="805990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사용이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필요한지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확인합니다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753269" y="1264409"/>
            <a:ext cx="373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약이 필요한지를 누가 결정합니까</a:t>
            </a:r>
            <a:r>
              <a:rPr kumimoji="1" lang="en-US" altLang="ko-KR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kumimoji="1" lang="ko-KR" altLang="en-US" sz="2000" b="1" dirty="0">
              <a:solidFill>
                <a:schemeClr val="accent4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753269" y="1771557"/>
            <a:ext cx="8770627" cy="78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22426" algn="just">
              <a:lnSpc>
                <a:spcPct val="128899"/>
              </a:lnSpc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어르신께서 현재 사용하고 있는 약이나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이전에 겪었던 부작용을 정확하게 알려주시면 의사나 약사가 약을 정할 때 많은 도움이 됩니다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F3B6C226-2EDF-124B-9E90-7895F7102B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12" y="4057650"/>
            <a:ext cx="1135675" cy="761250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BC02DFFC-936A-D54B-996A-9B3D7E410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01" y="4057650"/>
            <a:ext cx="1300318" cy="761250"/>
          </a:xfrm>
          <a:prstGeom prst="rect">
            <a:avLst/>
          </a:prstGeom>
        </p:spPr>
      </p:pic>
      <p:sp>
        <p:nvSpPr>
          <p:cNvPr id="134" name="모서리가 둥근 사각형 설명선 133"/>
          <p:cNvSpPr/>
          <p:nvPr/>
        </p:nvSpPr>
        <p:spPr>
          <a:xfrm>
            <a:off x="736517" y="3897039"/>
            <a:ext cx="2741746" cy="1209439"/>
          </a:xfrm>
          <a:prstGeom prst="wedgeRoundRectCallout">
            <a:avLst>
              <a:gd name="adj1" fmla="val 71242"/>
              <a:gd name="adj2" fmla="val -243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35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959341" y="3999706"/>
            <a:ext cx="2542712" cy="933606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제가 </a:t>
            </a:r>
            <a:r>
              <a:rPr lang="ko-KR" altLang="en-US" sz="24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혈압약과</a:t>
            </a:r>
            <a:r>
              <a:rPr lang="ko-KR" altLang="en-US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endParaRPr lang="en-US" altLang="ko-KR" sz="24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24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관절약을</a:t>
            </a:r>
            <a:r>
              <a:rPr lang="ko-KR" altLang="en-US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먹고있습니다</a:t>
            </a:r>
            <a:r>
              <a:rPr lang="en-US" altLang="ko-KR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</a:p>
        </p:txBody>
      </p:sp>
      <p:sp>
        <p:nvSpPr>
          <p:cNvPr id="136" name="모서리가 둥근 사각형 설명선 135"/>
          <p:cNvSpPr/>
          <p:nvPr/>
        </p:nvSpPr>
        <p:spPr>
          <a:xfrm>
            <a:off x="6299202" y="3240938"/>
            <a:ext cx="3766713" cy="1912222"/>
          </a:xfrm>
          <a:prstGeom prst="wedgeRoundRectCallout">
            <a:avLst>
              <a:gd name="adj1" fmla="val -59882"/>
              <a:gd name="adj2" fmla="val -76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37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499349" y="3358993"/>
            <a:ext cx="3497361" cy="488677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요즘 드시고 있는 약이 있으신가요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grpSp>
        <p:nvGrpSpPr>
          <p:cNvPr id="138" name="그룹 137"/>
          <p:cNvGrpSpPr/>
          <p:nvPr/>
        </p:nvGrpSpPr>
        <p:grpSpPr>
          <a:xfrm>
            <a:off x="3916499" y="3697170"/>
            <a:ext cx="2209800" cy="1520285"/>
            <a:chOff x="5929360" y="4715869"/>
            <a:chExt cx="2226927" cy="1102448"/>
          </a:xfrm>
        </p:grpSpPr>
        <p:sp>
          <p:nvSpPr>
            <p:cNvPr id="139" name="object 59"/>
            <p:cNvSpPr/>
            <p:nvPr/>
          </p:nvSpPr>
          <p:spPr>
            <a:xfrm>
              <a:off x="5929360" y="4715869"/>
              <a:ext cx="987122" cy="110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0" name="object 60"/>
            <p:cNvSpPr/>
            <p:nvPr/>
          </p:nvSpPr>
          <p:spPr>
            <a:xfrm>
              <a:off x="7416826" y="5737841"/>
              <a:ext cx="149535" cy="4911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1" name="object 61"/>
            <p:cNvSpPr/>
            <p:nvPr/>
          </p:nvSpPr>
          <p:spPr>
            <a:xfrm>
              <a:off x="7460803" y="5523510"/>
              <a:ext cx="105609" cy="245541"/>
            </a:xfrm>
            <a:custGeom>
              <a:avLst/>
              <a:gdLst/>
              <a:ahLst/>
              <a:cxnLst/>
              <a:rect l="l" t="t" r="r" b="b"/>
              <a:pathLst>
                <a:path w="74929" h="346075">
                  <a:moveTo>
                    <a:pt x="74893" y="0"/>
                  </a:moveTo>
                  <a:lnTo>
                    <a:pt x="22074" y="0"/>
                  </a:lnTo>
                  <a:lnTo>
                    <a:pt x="22074" y="302087"/>
                  </a:lnTo>
                  <a:lnTo>
                    <a:pt x="19877" y="303754"/>
                  </a:lnTo>
                  <a:lnTo>
                    <a:pt x="16473" y="306490"/>
                  </a:lnTo>
                  <a:lnTo>
                    <a:pt x="4716" y="315409"/>
                  </a:lnTo>
                  <a:lnTo>
                    <a:pt x="0" y="321538"/>
                  </a:lnTo>
                  <a:lnTo>
                    <a:pt x="1605" y="327715"/>
                  </a:lnTo>
                  <a:lnTo>
                    <a:pt x="8815" y="336781"/>
                  </a:lnTo>
                  <a:lnTo>
                    <a:pt x="24637" y="344325"/>
                  </a:lnTo>
                  <a:lnTo>
                    <a:pt x="46740" y="346027"/>
                  </a:lnTo>
                  <a:lnTo>
                    <a:pt x="66401" y="344865"/>
                  </a:lnTo>
                  <a:lnTo>
                    <a:pt x="74893" y="343815"/>
                  </a:lnTo>
                  <a:lnTo>
                    <a:pt x="74893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2" name="object 62"/>
            <p:cNvSpPr/>
            <p:nvPr/>
          </p:nvSpPr>
          <p:spPr>
            <a:xfrm>
              <a:off x="7491914" y="5523510"/>
              <a:ext cx="75180" cy="176158"/>
            </a:xfrm>
            <a:custGeom>
              <a:avLst/>
              <a:gdLst/>
              <a:ahLst/>
              <a:cxnLst/>
              <a:rect l="l" t="t" r="r" b="b"/>
              <a:pathLst>
                <a:path w="53339" h="248284">
                  <a:moveTo>
                    <a:pt x="52819" y="0"/>
                  </a:moveTo>
                  <a:lnTo>
                    <a:pt x="0" y="0"/>
                  </a:lnTo>
                  <a:lnTo>
                    <a:pt x="0" y="244455"/>
                  </a:lnTo>
                  <a:lnTo>
                    <a:pt x="52819" y="248015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895E5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3" name="object 63"/>
            <p:cNvSpPr/>
            <p:nvPr/>
          </p:nvSpPr>
          <p:spPr>
            <a:xfrm>
              <a:off x="7662501" y="5737841"/>
              <a:ext cx="149553" cy="4911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64"/>
            <p:cNvSpPr/>
            <p:nvPr/>
          </p:nvSpPr>
          <p:spPr>
            <a:xfrm>
              <a:off x="7662501" y="5523510"/>
              <a:ext cx="105609" cy="245541"/>
            </a:xfrm>
            <a:custGeom>
              <a:avLst/>
              <a:gdLst/>
              <a:ahLst/>
              <a:cxnLst/>
              <a:rect l="l" t="t" r="r" b="b"/>
              <a:pathLst>
                <a:path w="74929" h="346075">
                  <a:moveTo>
                    <a:pt x="52819" y="0"/>
                  </a:moveTo>
                  <a:lnTo>
                    <a:pt x="0" y="0"/>
                  </a:lnTo>
                  <a:lnTo>
                    <a:pt x="0" y="343815"/>
                  </a:lnTo>
                  <a:lnTo>
                    <a:pt x="8494" y="344865"/>
                  </a:lnTo>
                  <a:lnTo>
                    <a:pt x="28159" y="346027"/>
                  </a:lnTo>
                  <a:lnTo>
                    <a:pt x="50266" y="344325"/>
                  </a:lnTo>
                  <a:lnTo>
                    <a:pt x="66090" y="336781"/>
                  </a:lnTo>
                  <a:lnTo>
                    <a:pt x="73293" y="327715"/>
                  </a:lnTo>
                  <a:lnTo>
                    <a:pt x="74896" y="321538"/>
                  </a:lnTo>
                  <a:lnTo>
                    <a:pt x="70182" y="315409"/>
                  </a:lnTo>
                  <a:lnTo>
                    <a:pt x="58432" y="306490"/>
                  </a:lnTo>
                  <a:lnTo>
                    <a:pt x="55016" y="303754"/>
                  </a:lnTo>
                  <a:lnTo>
                    <a:pt x="52819" y="302087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65"/>
            <p:cNvSpPr/>
            <p:nvPr/>
          </p:nvSpPr>
          <p:spPr>
            <a:xfrm>
              <a:off x="7662500" y="5523510"/>
              <a:ext cx="75180" cy="176158"/>
            </a:xfrm>
            <a:custGeom>
              <a:avLst/>
              <a:gdLst/>
              <a:ahLst/>
              <a:cxnLst/>
              <a:rect l="l" t="t" r="r" b="b"/>
              <a:pathLst>
                <a:path w="53339" h="248284">
                  <a:moveTo>
                    <a:pt x="52819" y="0"/>
                  </a:moveTo>
                  <a:lnTo>
                    <a:pt x="0" y="0"/>
                  </a:lnTo>
                  <a:lnTo>
                    <a:pt x="0" y="248015"/>
                  </a:lnTo>
                  <a:lnTo>
                    <a:pt x="52819" y="244455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895E5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6" name="object 66"/>
            <p:cNvSpPr/>
            <p:nvPr/>
          </p:nvSpPr>
          <p:spPr>
            <a:xfrm>
              <a:off x="7273026" y="4768605"/>
              <a:ext cx="712415" cy="457291"/>
            </a:xfrm>
            <a:custGeom>
              <a:avLst/>
              <a:gdLst/>
              <a:ahLst/>
              <a:cxnLst/>
              <a:rect l="l" t="t" r="r" b="b"/>
              <a:pathLst>
                <a:path w="505460" h="644525">
                  <a:moveTo>
                    <a:pt x="504679" y="565276"/>
                  </a:moveTo>
                  <a:lnTo>
                    <a:pt x="43681" y="565276"/>
                  </a:lnTo>
                  <a:lnTo>
                    <a:pt x="42394" y="610150"/>
                  </a:lnTo>
                  <a:lnTo>
                    <a:pt x="43295" y="612586"/>
                  </a:lnTo>
                  <a:lnTo>
                    <a:pt x="56375" y="636471"/>
                  </a:lnTo>
                  <a:lnTo>
                    <a:pt x="79151" y="643490"/>
                  </a:lnTo>
                  <a:lnTo>
                    <a:pt x="134244" y="644448"/>
                  </a:lnTo>
                  <a:lnTo>
                    <a:pt x="397655" y="643102"/>
                  </a:lnTo>
                  <a:lnTo>
                    <a:pt x="430575" y="637300"/>
                  </a:lnTo>
                  <a:lnTo>
                    <a:pt x="448177" y="627924"/>
                  </a:lnTo>
                  <a:lnTo>
                    <a:pt x="456429" y="608278"/>
                  </a:lnTo>
                  <a:lnTo>
                    <a:pt x="461295" y="571665"/>
                  </a:lnTo>
                  <a:lnTo>
                    <a:pt x="505285" y="571665"/>
                  </a:lnTo>
                  <a:lnTo>
                    <a:pt x="505184" y="570386"/>
                  </a:lnTo>
                  <a:lnTo>
                    <a:pt x="504679" y="565276"/>
                  </a:lnTo>
                  <a:close/>
                </a:path>
                <a:path w="505460" h="644525">
                  <a:moveTo>
                    <a:pt x="505285" y="571665"/>
                  </a:moveTo>
                  <a:lnTo>
                    <a:pt x="461295" y="571665"/>
                  </a:lnTo>
                  <a:lnTo>
                    <a:pt x="467577" y="595763"/>
                  </a:lnTo>
                  <a:lnTo>
                    <a:pt x="467310" y="610627"/>
                  </a:lnTo>
                  <a:lnTo>
                    <a:pt x="458368" y="622401"/>
                  </a:lnTo>
                  <a:lnTo>
                    <a:pt x="438625" y="637235"/>
                  </a:lnTo>
                  <a:lnTo>
                    <a:pt x="477772" y="630034"/>
                  </a:lnTo>
                  <a:lnTo>
                    <a:pt x="497764" y="620780"/>
                  </a:lnTo>
                  <a:lnTo>
                    <a:pt x="504853" y="603304"/>
                  </a:lnTo>
                  <a:lnTo>
                    <a:pt x="505285" y="571665"/>
                  </a:lnTo>
                  <a:close/>
                </a:path>
                <a:path w="505460" h="644525">
                  <a:moveTo>
                    <a:pt x="55267" y="636130"/>
                  </a:moveTo>
                  <a:lnTo>
                    <a:pt x="56432" y="636574"/>
                  </a:lnTo>
                  <a:lnTo>
                    <a:pt x="55267" y="636130"/>
                  </a:lnTo>
                  <a:close/>
                </a:path>
                <a:path w="505460" h="644525">
                  <a:moveTo>
                    <a:pt x="42394" y="610150"/>
                  </a:moveTo>
                  <a:lnTo>
                    <a:pt x="42360" y="611326"/>
                  </a:lnTo>
                  <a:lnTo>
                    <a:pt x="51224" y="634585"/>
                  </a:lnTo>
                  <a:lnTo>
                    <a:pt x="55267" y="636130"/>
                  </a:lnTo>
                  <a:lnTo>
                    <a:pt x="56375" y="636471"/>
                  </a:lnTo>
                  <a:lnTo>
                    <a:pt x="43295" y="612586"/>
                  </a:lnTo>
                  <a:lnTo>
                    <a:pt x="42394" y="610150"/>
                  </a:lnTo>
                  <a:close/>
                </a:path>
                <a:path w="505460" h="644525">
                  <a:moveTo>
                    <a:pt x="51224" y="634585"/>
                  </a:moveTo>
                  <a:lnTo>
                    <a:pt x="51353" y="634923"/>
                  </a:lnTo>
                  <a:lnTo>
                    <a:pt x="55267" y="636130"/>
                  </a:lnTo>
                  <a:lnTo>
                    <a:pt x="51224" y="634585"/>
                  </a:lnTo>
                  <a:close/>
                </a:path>
                <a:path w="505460" h="644525">
                  <a:moveTo>
                    <a:pt x="101605" y="0"/>
                  </a:moveTo>
                  <a:lnTo>
                    <a:pt x="46522" y="58101"/>
                  </a:lnTo>
                  <a:lnTo>
                    <a:pt x="19224" y="106435"/>
                  </a:lnTo>
                  <a:lnTo>
                    <a:pt x="11666" y="171071"/>
                  </a:lnTo>
                  <a:lnTo>
                    <a:pt x="15804" y="278079"/>
                  </a:lnTo>
                  <a:lnTo>
                    <a:pt x="20805" y="371848"/>
                  </a:lnTo>
                  <a:lnTo>
                    <a:pt x="23469" y="438453"/>
                  </a:lnTo>
                  <a:lnTo>
                    <a:pt x="22803" y="484363"/>
                  </a:lnTo>
                  <a:lnTo>
                    <a:pt x="17811" y="516044"/>
                  </a:lnTo>
                  <a:lnTo>
                    <a:pt x="7498" y="539965"/>
                  </a:lnTo>
                  <a:lnTo>
                    <a:pt x="0" y="570386"/>
                  </a:lnTo>
                  <a:lnTo>
                    <a:pt x="8200" y="601381"/>
                  </a:lnTo>
                  <a:lnTo>
                    <a:pt x="28283" y="625821"/>
                  </a:lnTo>
                  <a:lnTo>
                    <a:pt x="51224" y="634585"/>
                  </a:lnTo>
                  <a:lnTo>
                    <a:pt x="42360" y="611326"/>
                  </a:lnTo>
                  <a:lnTo>
                    <a:pt x="42394" y="610150"/>
                  </a:lnTo>
                  <a:lnTo>
                    <a:pt x="37588" y="597163"/>
                  </a:lnTo>
                  <a:lnTo>
                    <a:pt x="38115" y="583621"/>
                  </a:lnTo>
                  <a:lnTo>
                    <a:pt x="43681" y="565276"/>
                  </a:lnTo>
                  <a:lnTo>
                    <a:pt x="504679" y="565276"/>
                  </a:lnTo>
                  <a:lnTo>
                    <a:pt x="501914" y="537303"/>
                  </a:lnTo>
                  <a:lnTo>
                    <a:pt x="495588" y="512348"/>
                  </a:lnTo>
                  <a:lnTo>
                    <a:pt x="489571" y="489381"/>
                  </a:lnTo>
                  <a:lnTo>
                    <a:pt x="487127" y="461213"/>
                  </a:lnTo>
                  <a:lnTo>
                    <a:pt x="487606" y="427346"/>
                  </a:lnTo>
                  <a:lnTo>
                    <a:pt x="488222" y="375939"/>
                  </a:lnTo>
                  <a:lnTo>
                    <a:pt x="488595" y="315950"/>
                  </a:lnTo>
                  <a:lnTo>
                    <a:pt x="488347" y="256338"/>
                  </a:lnTo>
                  <a:lnTo>
                    <a:pt x="487099" y="206061"/>
                  </a:lnTo>
                  <a:lnTo>
                    <a:pt x="461897" y="137892"/>
                  </a:lnTo>
                  <a:lnTo>
                    <a:pt x="418944" y="96978"/>
                  </a:lnTo>
                  <a:lnTo>
                    <a:pt x="377280" y="63506"/>
                  </a:lnTo>
                  <a:lnTo>
                    <a:pt x="358577" y="49644"/>
                  </a:lnTo>
                  <a:lnTo>
                    <a:pt x="101605" y="0"/>
                  </a:lnTo>
                  <a:close/>
                </a:path>
              </a:pathLst>
            </a:custGeom>
            <a:solidFill>
              <a:srgbClr val="584C4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7" name="object 67"/>
            <p:cNvSpPr/>
            <p:nvPr/>
          </p:nvSpPr>
          <p:spPr>
            <a:xfrm>
              <a:off x="7068654" y="5156272"/>
              <a:ext cx="406328" cy="150027"/>
            </a:xfrm>
            <a:custGeom>
              <a:avLst/>
              <a:gdLst/>
              <a:ahLst/>
              <a:cxnLst/>
              <a:rect l="l" t="t" r="r" b="b"/>
              <a:pathLst>
                <a:path w="288289" h="211454">
                  <a:moveTo>
                    <a:pt x="51600" y="76438"/>
                  </a:moveTo>
                  <a:lnTo>
                    <a:pt x="0" y="117205"/>
                  </a:lnTo>
                  <a:lnTo>
                    <a:pt x="59470" y="170717"/>
                  </a:lnTo>
                  <a:lnTo>
                    <a:pt x="93860" y="198356"/>
                  </a:lnTo>
                  <a:lnTo>
                    <a:pt x="139839" y="211299"/>
                  </a:lnTo>
                  <a:lnTo>
                    <a:pt x="178203" y="201253"/>
                  </a:lnTo>
                  <a:lnTo>
                    <a:pt x="225544" y="177604"/>
                  </a:lnTo>
                  <a:lnTo>
                    <a:pt x="265757" y="153658"/>
                  </a:lnTo>
                  <a:lnTo>
                    <a:pt x="282740" y="142719"/>
                  </a:lnTo>
                  <a:lnTo>
                    <a:pt x="282813" y="141017"/>
                  </a:lnTo>
                  <a:lnTo>
                    <a:pt x="144970" y="141017"/>
                  </a:lnTo>
                  <a:lnTo>
                    <a:pt x="117615" y="128385"/>
                  </a:lnTo>
                  <a:lnTo>
                    <a:pt x="98771" y="117448"/>
                  </a:lnTo>
                  <a:lnTo>
                    <a:pt x="79683" y="102150"/>
                  </a:lnTo>
                  <a:lnTo>
                    <a:pt x="51600" y="76438"/>
                  </a:lnTo>
                  <a:close/>
                </a:path>
                <a:path w="288289" h="211454">
                  <a:moveTo>
                    <a:pt x="270057" y="0"/>
                  </a:moveTo>
                  <a:lnTo>
                    <a:pt x="263338" y="10523"/>
                  </a:lnTo>
                  <a:lnTo>
                    <a:pt x="253860" y="36941"/>
                  </a:lnTo>
                  <a:lnTo>
                    <a:pt x="232020" y="72550"/>
                  </a:lnTo>
                  <a:lnTo>
                    <a:pt x="198462" y="105710"/>
                  </a:lnTo>
                  <a:lnTo>
                    <a:pt x="165381" y="130504"/>
                  </a:lnTo>
                  <a:lnTo>
                    <a:pt x="144970" y="141017"/>
                  </a:lnTo>
                  <a:lnTo>
                    <a:pt x="282813" y="141017"/>
                  </a:lnTo>
                  <a:lnTo>
                    <a:pt x="288036" y="20456"/>
                  </a:lnTo>
                  <a:lnTo>
                    <a:pt x="277222" y="3826"/>
                  </a:lnTo>
                  <a:lnTo>
                    <a:pt x="270057" y="0"/>
                  </a:lnTo>
                  <a:close/>
                </a:path>
              </a:pathLst>
            </a:custGeom>
            <a:solidFill>
              <a:srgbClr val="A8D9D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8" name="object 68"/>
            <p:cNvSpPr/>
            <p:nvPr/>
          </p:nvSpPr>
          <p:spPr>
            <a:xfrm>
              <a:off x="7712899" y="5163054"/>
              <a:ext cx="158111" cy="1505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9" name="object 69"/>
            <p:cNvSpPr/>
            <p:nvPr/>
          </p:nvSpPr>
          <p:spPr>
            <a:xfrm>
              <a:off x="7406120" y="5157721"/>
              <a:ext cx="427808" cy="383404"/>
            </a:xfrm>
            <a:custGeom>
              <a:avLst/>
              <a:gdLst/>
              <a:ahLst/>
              <a:cxnLst/>
              <a:rect l="l" t="t" r="r" b="b"/>
              <a:pathLst>
                <a:path w="303529" h="540384">
                  <a:moveTo>
                    <a:pt x="296227" y="478294"/>
                  </a:moveTo>
                  <a:lnTo>
                    <a:pt x="147434" y="478294"/>
                  </a:lnTo>
                  <a:lnTo>
                    <a:pt x="151574" y="539635"/>
                  </a:lnTo>
                  <a:lnTo>
                    <a:pt x="217409" y="539773"/>
                  </a:lnTo>
                  <a:lnTo>
                    <a:pt x="255150" y="537311"/>
                  </a:lnTo>
                  <a:lnTo>
                    <a:pt x="279017" y="529991"/>
                  </a:lnTo>
                  <a:lnTo>
                    <a:pt x="303225" y="515556"/>
                  </a:lnTo>
                  <a:lnTo>
                    <a:pt x="296227" y="478294"/>
                  </a:lnTo>
                  <a:close/>
                </a:path>
                <a:path w="303529" h="540384">
                  <a:moveTo>
                    <a:pt x="65912" y="0"/>
                  </a:moveTo>
                  <a:lnTo>
                    <a:pt x="35674" y="9017"/>
                  </a:lnTo>
                  <a:lnTo>
                    <a:pt x="32575" y="12407"/>
                  </a:lnTo>
                  <a:lnTo>
                    <a:pt x="31750" y="16611"/>
                  </a:lnTo>
                  <a:lnTo>
                    <a:pt x="25018" y="75006"/>
                  </a:lnTo>
                  <a:lnTo>
                    <a:pt x="17739" y="100927"/>
                  </a:lnTo>
                  <a:lnTo>
                    <a:pt x="14220" y="115543"/>
                  </a:lnTo>
                  <a:lnTo>
                    <a:pt x="13478" y="124231"/>
                  </a:lnTo>
                  <a:lnTo>
                    <a:pt x="14528" y="132372"/>
                  </a:lnTo>
                  <a:lnTo>
                    <a:pt x="20459" y="146740"/>
                  </a:lnTo>
                  <a:lnTo>
                    <a:pt x="30897" y="167932"/>
                  </a:lnTo>
                  <a:lnTo>
                    <a:pt x="39694" y="192018"/>
                  </a:lnTo>
                  <a:lnTo>
                    <a:pt x="40703" y="215074"/>
                  </a:lnTo>
                  <a:lnTo>
                    <a:pt x="35362" y="245607"/>
                  </a:lnTo>
                  <a:lnTo>
                    <a:pt x="27085" y="300739"/>
                  </a:lnTo>
                  <a:lnTo>
                    <a:pt x="17641" y="368253"/>
                  </a:lnTo>
                  <a:lnTo>
                    <a:pt x="8800" y="435932"/>
                  </a:lnTo>
                  <a:lnTo>
                    <a:pt x="2329" y="491556"/>
                  </a:lnTo>
                  <a:lnTo>
                    <a:pt x="0" y="522909"/>
                  </a:lnTo>
                  <a:lnTo>
                    <a:pt x="45003" y="532579"/>
                  </a:lnTo>
                  <a:lnTo>
                    <a:pt x="74131" y="537544"/>
                  </a:lnTo>
                  <a:lnTo>
                    <a:pt x="100100" y="539374"/>
                  </a:lnTo>
                  <a:lnTo>
                    <a:pt x="135623" y="539635"/>
                  </a:lnTo>
                  <a:lnTo>
                    <a:pt x="147434" y="478294"/>
                  </a:lnTo>
                  <a:lnTo>
                    <a:pt x="296227" y="478294"/>
                  </a:lnTo>
                  <a:lnTo>
                    <a:pt x="271895" y="348738"/>
                  </a:lnTo>
                  <a:lnTo>
                    <a:pt x="256235" y="260816"/>
                  </a:lnTo>
                  <a:lnTo>
                    <a:pt x="251547" y="222705"/>
                  </a:lnTo>
                  <a:lnTo>
                    <a:pt x="253136" y="205320"/>
                  </a:lnTo>
                  <a:lnTo>
                    <a:pt x="257739" y="176863"/>
                  </a:lnTo>
                  <a:lnTo>
                    <a:pt x="263947" y="134540"/>
                  </a:lnTo>
                  <a:lnTo>
                    <a:pt x="269845" y="92774"/>
                  </a:lnTo>
                  <a:lnTo>
                    <a:pt x="272812" y="71145"/>
                  </a:lnTo>
                  <a:lnTo>
                    <a:pt x="141173" y="71145"/>
                  </a:lnTo>
                  <a:lnTo>
                    <a:pt x="96227" y="2260"/>
                  </a:lnTo>
                  <a:lnTo>
                    <a:pt x="65912" y="0"/>
                  </a:lnTo>
                  <a:close/>
                </a:path>
                <a:path w="303529" h="540384">
                  <a:moveTo>
                    <a:pt x="244855" y="8877"/>
                  </a:moveTo>
                  <a:lnTo>
                    <a:pt x="211976" y="18269"/>
                  </a:lnTo>
                  <a:lnTo>
                    <a:pt x="178188" y="39711"/>
                  </a:lnTo>
                  <a:lnTo>
                    <a:pt x="151814" y="61303"/>
                  </a:lnTo>
                  <a:lnTo>
                    <a:pt x="141173" y="71145"/>
                  </a:lnTo>
                  <a:lnTo>
                    <a:pt x="272812" y="71145"/>
                  </a:lnTo>
                  <a:lnTo>
                    <a:pt x="273519" y="65989"/>
                  </a:lnTo>
                  <a:lnTo>
                    <a:pt x="275695" y="49035"/>
                  </a:lnTo>
                  <a:lnTo>
                    <a:pt x="274989" y="30499"/>
                  </a:lnTo>
                  <a:lnTo>
                    <a:pt x="266383" y="15429"/>
                  </a:lnTo>
                  <a:lnTo>
                    <a:pt x="244855" y="8877"/>
                  </a:lnTo>
                  <a:close/>
                </a:path>
              </a:pathLst>
            </a:custGeom>
            <a:solidFill>
              <a:srgbClr val="C6E8E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0" name="object 70"/>
            <p:cNvSpPr/>
            <p:nvPr/>
          </p:nvSpPr>
          <p:spPr>
            <a:xfrm>
              <a:off x="7541748" y="5122804"/>
              <a:ext cx="145364" cy="989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1" name="object 71"/>
            <p:cNvSpPr/>
            <p:nvPr/>
          </p:nvSpPr>
          <p:spPr>
            <a:xfrm>
              <a:off x="7264784" y="4942285"/>
              <a:ext cx="173574" cy="1001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2" name="object 72"/>
            <p:cNvSpPr/>
            <p:nvPr/>
          </p:nvSpPr>
          <p:spPr>
            <a:xfrm>
              <a:off x="7824048" y="4957757"/>
              <a:ext cx="171963" cy="992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3" name="object 73"/>
            <p:cNvSpPr/>
            <p:nvPr/>
          </p:nvSpPr>
          <p:spPr>
            <a:xfrm>
              <a:off x="7310946" y="4747502"/>
              <a:ext cx="635447" cy="388810"/>
            </a:xfrm>
            <a:custGeom>
              <a:avLst/>
              <a:gdLst/>
              <a:ahLst/>
              <a:cxnLst/>
              <a:rect l="l" t="t" r="r" b="b"/>
              <a:pathLst>
                <a:path w="450850" h="548004">
                  <a:moveTo>
                    <a:pt x="236372" y="0"/>
                  </a:moveTo>
                  <a:lnTo>
                    <a:pt x="190311" y="3105"/>
                  </a:lnTo>
                  <a:lnTo>
                    <a:pt x="145998" y="16133"/>
                  </a:lnTo>
                  <a:lnTo>
                    <a:pt x="104918" y="38080"/>
                  </a:lnTo>
                  <a:lnTo>
                    <a:pt x="68556" y="67943"/>
                  </a:lnTo>
                  <a:lnTo>
                    <a:pt x="38397" y="104718"/>
                  </a:lnTo>
                  <a:lnTo>
                    <a:pt x="15928" y="147402"/>
                  </a:lnTo>
                  <a:lnTo>
                    <a:pt x="2634" y="194991"/>
                  </a:lnTo>
                  <a:lnTo>
                    <a:pt x="0" y="246481"/>
                  </a:lnTo>
                  <a:lnTo>
                    <a:pt x="5466" y="295288"/>
                  </a:lnTo>
                  <a:lnTo>
                    <a:pt x="15855" y="343053"/>
                  </a:lnTo>
                  <a:lnTo>
                    <a:pt x="30978" y="388584"/>
                  </a:lnTo>
                  <a:lnTo>
                    <a:pt x="50644" y="430686"/>
                  </a:lnTo>
                  <a:lnTo>
                    <a:pt x="74664" y="468165"/>
                  </a:lnTo>
                  <a:lnTo>
                    <a:pt x="102850" y="499826"/>
                  </a:lnTo>
                  <a:lnTo>
                    <a:pt x="135011" y="524477"/>
                  </a:lnTo>
                  <a:lnTo>
                    <a:pt x="170958" y="540921"/>
                  </a:lnTo>
                  <a:lnTo>
                    <a:pt x="210502" y="547966"/>
                  </a:lnTo>
                  <a:lnTo>
                    <a:pt x="250535" y="544830"/>
                  </a:lnTo>
                  <a:lnTo>
                    <a:pt x="287874" y="532224"/>
                  </a:lnTo>
                  <a:lnTo>
                    <a:pt x="322216" y="511205"/>
                  </a:lnTo>
                  <a:lnTo>
                    <a:pt x="353262" y="482830"/>
                  </a:lnTo>
                  <a:lnTo>
                    <a:pt x="380708" y="448158"/>
                  </a:lnTo>
                  <a:lnTo>
                    <a:pt x="404252" y="408245"/>
                  </a:lnTo>
                  <a:lnTo>
                    <a:pt x="423594" y="364149"/>
                  </a:lnTo>
                  <a:lnTo>
                    <a:pt x="438431" y="316928"/>
                  </a:lnTo>
                  <a:lnTo>
                    <a:pt x="448462" y="267639"/>
                  </a:lnTo>
                  <a:lnTo>
                    <a:pt x="450499" y="216095"/>
                  </a:lnTo>
                  <a:lnTo>
                    <a:pt x="441658" y="167451"/>
                  </a:lnTo>
                  <a:lnTo>
                    <a:pt x="423300" y="122841"/>
                  </a:lnTo>
                  <a:lnTo>
                    <a:pt x="396786" y="83399"/>
                  </a:lnTo>
                  <a:lnTo>
                    <a:pt x="363475" y="50260"/>
                  </a:lnTo>
                  <a:lnTo>
                    <a:pt x="324729" y="24557"/>
                  </a:lnTo>
                  <a:lnTo>
                    <a:pt x="281907" y="7426"/>
                  </a:lnTo>
                  <a:lnTo>
                    <a:pt x="236372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4" name="object 74"/>
            <p:cNvSpPr/>
            <p:nvPr/>
          </p:nvSpPr>
          <p:spPr>
            <a:xfrm>
              <a:off x="7550519" y="4980707"/>
              <a:ext cx="39380" cy="67580"/>
            </a:xfrm>
            <a:custGeom>
              <a:avLst/>
              <a:gdLst/>
              <a:ahLst/>
              <a:cxnLst/>
              <a:rect l="l" t="t" r="r" b="b"/>
              <a:pathLst>
                <a:path w="27939" h="95250">
                  <a:moveTo>
                    <a:pt x="27724" y="0"/>
                  </a:moveTo>
                  <a:lnTo>
                    <a:pt x="23445" y="9941"/>
                  </a:lnTo>
                  <a:lnTo>
                    <a:pt x="14004" y="32408"/>
                  </a:lnTo>
                  <a:lnTo>
                    <a:pt x="4492" y="56369"/>
                  </a:lnTo>
                  <a:lnTo>
                    <a:pt x="0" y="70789"/>
                  </a:lnTo>
                  <a:lnTo>
                    <a:pt x="155" y="75646"/>
                  </a:lnTo>
                  <a:lnTo>
                    <a:pt x="2628" y="79782"/>
                  </a:lnTo>
                  <a:lnTo>
                    <a:pt x="9597" y="85464"/>
                  </a:lnTo>
                  <a:lnTo>
                    <a:pt x="23240" y="94957"/>
                  </a:lnTo>
                  <a:lnTo>
                    <a:pt x="27724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5" name="object 75"/>
            <p:cNvSpPr/>
            <p:nvPr/>
          </p:nvSpPr>
          <p:spPr>
            <a:xfrm>
              <a:off x="7401360" y="4914217"/>
              <a:ext cx="85025" cy="18021"/>
            </a:xfrm>
            <a:custGeom>
              <a:avLst/>
              <a:gdLst/>
              <a:ahLst/>
              <a:cxnLst/>
              <a:rect l="l" t="t" r="r" b="b"/>
              <a:pathLst>
                <a:path w="60325" h="25400">
                  <a:moveTo>
                    <a:pt x="32778" y="0"/>
                  </a:moveTo>
                  <a:lnTo>
                    <a:pt x="32296" y="0"/>
                  </a:lnTo>
                  <a:lnTo>
                    <a:pt x="24102" y="1390"/>
                  </a:lnTo>
                  <a:lnTo>
                    <a:pt x="16132" y="5262"/>
                  </a:lnTo>
                  <a:lnTo>
                    <a:pt x="8414" y="11599"/>
                  </a:lnTo>
                  <a:lnTo>
                    <a:pt x="977" y="20383"/>
                  </a:lnTo>
                  <a:lnTo>
                    <a:pt x="0" y="21729"/>
                  </a:lnTo>
                  <a:lnTo>
                    <a:pt x="304" y="23609"/>
                  </a:lnTo>
                  <a:lnTo>
                    <a:pt x="2171" y="24968"/>
                  </a:lnTo>
                  <a:lnTo>
                    <a:pt x="2781" y="25158"/>
                  </a:lnTo>
                  <a:lnTo>
                    <a:pt x="4330" y="25158"/>
                  </a:lnTo>
                  <a:lnTo>
                    <a:pt x="5245" y="24726"/>
                  </a:lnTo>
                  <a:lnTo>
                    <a:pt x="5829" y="23926"/>
                  </a:lnTo>
                  <a:lnTo>
                    <a:pt x="12299" y="16204"/>
                  </a:lnTo>
                  <a:lnTo>
                    <a:pt x="18894" y="10631"/>
                  </a:lnTo>
                  <a:lnTo>
                    <a:pt x="25588" y="7222"/>
                  </a:lnTo>
                  <a:lnTo>
                    <a:pt x="32359" y="5994"/>
                  </a:lnTo>
                  <a:lnTo>
                    <a:pt x="44792" y="5676"/>
                  </a:lnTo>
                  <a:lnTo>
                    <a:pt x="49854" y="5676"/>
                  </a:lnTo>
                  <a:lnTo>
                    <a:pt x="43215" y="2012"/>
                  </a:lnTo>
                  <a:lnTo>
                    <a:pt x="32778" y="0"/>
                  </a:lnTo>
                  <a:close/>
                </a:path>
                <a:path w="60325" h="25400">
                  <a:moveTo>
                    <a:pt x="49854" y="5676"/>
                  </a:moveTo>
                  <a:lnTo>
                    <a:pt x="44792" y="5676"/>
                  </a:lnTo>
                  <a:lnTo>
                    <a:pt x="53911" y="16967"/>
                  </a:lnTo>
                  <a:lnTo>
                    <a:pt x="55029" y="18389"/>
                  </a:lnTo>
                  <a:lnTo>
                    <a:pt x="56908" y="18605"/>
                  </a:lnTo>
                  <a:lnTo>
                    <a:pt x="59499" y="16560"/>
                  </a:lnTo>
                  <a:lnTo>
                    <a:pt x="59728" y="14681"/>
                  </a:lnTo>
                  <a:lnTo>
                    <a:pt x="58712" y="13373"/>
                  </a:lnTo>
                  <a:lnTo>
                    <a:pt x="56626" y="11053"/>
                  </a:lnTo>
                  <a:lnTo>
                    <a:pt x="51312" y="6481"/>
                  </a:lnTo>
                  <a:lnTo>
                    <a:pt x="49854" y="5676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6" name="object 76"/>
            <p:cNvSpPr/>
            <p:nvPr/>
          </p:nvSpPr>
          <p:spPr>
            <a:xfrm>
              <a:off x="7417702" y="4941970"/>
              <a:ext cx="59965" cy="50009"/>
            </a:xfrm>
            <a:custGeom>
              <a:avLst/>
              <a:gdLst/>
              <a:ahLst/>
              <a:cxnLst/>
              <a:rect l="l" t="t" r="r" b="b"/>
              <a:pathLst>
                <a:path w="42545" h="70484">
                  <a:moveTo>
                    <a:pt x="22631" y="0"/>
                  </a:moveTo>
                  <a:lnTo>
                    <a:pt x="14337" y="2373"/>
                  </a:lnTo>
                  <a:lnTo>
                    <a:pt x="7315" y="9598"/>
                  </a:lnTo>
                  <a:lnTo>
                    <a:pt x="2293" y="20570"/>
                  </a:lnTo>
                  <a:lnTo>
                    <a:pt x="0" y="34188"/>
                  </a:lnTo>
                  <a:lnTo>
                    <a:pt x="1001" y="47967"/>
                  </a:lnTo>
                  <a:lnTo>
                    <a:pt x="4965" y="59366"/>
                  </a:lnTo>
                  <a:lnTo>
                    <a:pt x="11272" y="67221"/>
                  </a:lnTo>
                  <a:lnTo>
                    <a:pt x="19303" y="70370"/>
                  </a:lnTo>
                  <a:lnTo>
                    <a:pt x="27590" y="67989"/>
                  </a:lnTo>
                  <a:lnTo>
                    <a:pt x="34609" y="60761"/>
                  </a:lnTo>
                  <a:lnTo>
                    <a:pt x="39629" y="49787"/>
                  </a:lnTo>
                  <a:lnTo>
                    <a:pt x="41922" y="36169"/>
                  </a:lnTo>
                  <a:lnTo>
                    <a:pt x="40926" y="22395"/>
                  </a:lnTo>
                  <a:lnTo>
                    <a:pt x="36963" y="10998"/>
                  </a:lnTo>
                  <a:lnTo>
                    <a:pt x="30657" y="3144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7" name="object 77"/>
            <p:cNvSpPr/>
            <p:nvPr/>
          </p:nvSpPr>
          <p:spPr>
            <a:xfrm>
              <a:off x="7398512" y="4950872"/>
              <a:ext cx="42960" cy="11263"/>
            </a:xfrm>
            <a:custGeom>
              <a:avLst/>
              <a:gdLst/>
              <a:ahLst/>
              <a:cxnLst/>
              <a:rect l="l" t="t" r="r" b="b"/>
              <a:pathLst>
                <a:path w="30479" h="15875">
                  <a:moveTo>
                    <a:pt x="2933" y="0"/>
                  </a:moveTo>
                  <a:lnTo>
                    <a:pt x="1193" y="762"/>
                  </a:lnTo>
                  <a:lnTo>
                    <a:pt x="0" y="3848"/>
                  </a:lnTo>
                  <a:lnTo>
                    <a:pt x="762" y="5588"/>
                  </a:lnTo>
                  <a:lnTo>
                    <a:pt x="25971" y="15430"/>
                  </a:lnTo>
                  <a:lnTo>
                    <a:pt x="26339" y="15494"/>
                  </a:lnTo>
                  <a:lnTo>
                    <a:pt x="27901" y="15494"/>
                  </a:lnTo>
                  <a:lnTo>
                    <a:pt x="29032" y="14770"/>
                  </a:lnTo>
                  <a:lnTo>
                    <a:pt x="30099" y="12052"/>
                  </a:lnTo>
                  <a:lnTo>
                    <a:pt x="29337" y="10312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8" name="object 78"/>
            <p:cNvSpPr/>
            <p:nvPr/>
          </p:nvSpPr>
          <p:spPr>
            <a:xfrm>
              <a:off x="7701380" y="4921228"/>
              <a:ext cx="83235" cy="19823"/>
            </a:xfrm>
            <a:custGeom>
              <a:avLst/>
              <a:gdLst/>
              <a:ahLst/>
              <a:cxnLst/>
              <a:rect l="l" t="t" r="r" b="b"/>
              <a:pathLst>
                <a:path w="59054" h="27940">
                  <a:moveTo>
                    <a:pt x="42970" y="5956"/>
                  </a:moveTo>
                  <a:lnTo>
                    <a:pt x="28066" y="5956"/>
                  </a:lnTo>
                  <a:lnTo>
                    <a:pt x="34695" y="7815"/>
                  </a:lnTo>
                  <a:lnTo>
                    <a:pt x="41041" y="11837"/>
                  </a:lnTo>
                  <a:lnTo>
                    <a:pt x="47085" y="18006"/>
                  </a:lnTo>
                  <a:lnTo>
                    <a:pt x="52806" y="26301"/>
                  </a:lnTo>
                  <a:lnTo>
                    <a:pt x="53365" y="27254"/>
                  </a:lnTo>
                  <a:lnTo>
                    <a:pt x="54355" y="27774"/>
                  </a:lnTo>
                  <a:lnTo>
                    <a:pt x="55892" y="27774"/>
                  </a:lnTo>
                  <a:lnTo>
                    <a:pt x="56426" y="27647"/>
                  </a:lnTo>
                  <a:lnTo>
                    <a:pt x="58331" y="26517"/>
                  </a:lnTo>
                  <a:lnTo>
                    <a:pt x="58800" y="24676"/>
                  </a:lnTo>
                  <a:lnTo>
                    <a:pt x="57950" y="23253"/>
                  </a:lnTo>
                  <a:lnTo>
                    <a:pt x="51379" y="13803"/>
                  </a:lnTo>
                  <a:lnTo>
                    <a:pt x="44297" y="6764"/>
                  </a:lnTo>
                  <a:lnTo>
                    <a:pt x="42970" y="5956"/>
                  </a:lnTo>
                  <a:close/>
                </a:path>
                <a:path w="59054" h="27940">
                  <a:moveTo>
                    <a:pt x="28701" y="0"/>
                  </a:moveTo>
                  <a:lnTo>
                    <a:pt x="0" y="12026"/>
                  </a:lnTo>
                  <a:lnTo>
                    <a:pt x="50" y="13919"/>
                  </a:lnTo>
                  <a:lnTo>
                    <a:pt x="2451" y="16205"/>
                  </a:lnTo>
                  <a:lnTo>
                    <a:pt x="4343" y="16154"/>
                  </a:lnTo>
                  <a:lnTo>
                    <a:pt x="5486" y="14960"/>
                  </a:lnTo>
                  <a:lnTo>
                    <a:pt x="7303" y="13300"/>
                  </a:lnTo>
                  <a:lnTo>
                    <a:pt x="12138" y="9867"/>
                  </a:lnTo>
                  <a:lnTo>
                    <a:pt x="19291" y="6731"/>
                  </a:lnTo>
                  <a:lnTo>
                    <a:pt x="28066" y="5956"/>
                  </a:lnTo>
                  <a:lnTo>
                    <a:pt x="42970" y="5956"/>
                  </a:lnTo>
                  <a:lnTo>
                    <a:pt x="36729" y="2156"/>
                  </a:lnTo>
                  <a:lnTo>
                    <a:pt x="28701" y="0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9" name="object 79"/>
            <p:cNvSpPr/>
            <p:nvPr/>
          </p:nvSpPr>
          <p:spPr>
            <a:xfrm>
              <a:off x="7702042" y="4948719"/>
              <a:ext cx="59965" cy="50009"/>
            </a:xfrm>
            <a:custGeom>
              <a:avLst/>
              <a:gdLst/>
              <a:ahLst/>
              <a:cxnLst/>
              <a:rect l="l" t="t" r="r" b="b"/>
              <a:pathLst>
                <a:path w="42545" h="70484">
                  <a:moveTo>
                    <a:pt x="22631" y="0"/>
                  </a:moveTo>
                  <a:lnTo>
                    <a:pt x="14339" y="2381"/>
                  </a:lnTo>
                  <a:lnTo>
                    <a:pt x="7319" y="9609"/>
                  </a:lnTo>
                  <a:lnTo>
                    <a:pt x="2298" y="20582"/>
                  </a:lnTo>
                  <a:lnTo>
                    <a:pt x="0" y="34201"/>
                  </a:lnTo>
                  <a:lnTo>
                    <a:pt x="1009" y="47975"/>
                  </a:lnTo>
                  <a:lnTo>
                    <a:pt x="4976" y="59374"/>
                  </a:lnTo>
                  <a:lnTo>
                    <a:pt x="11285" y="67232"/>
                  </a:lnTo>
                  <a:lnTo>
                    <a:pt x="19316" y="70383"/>
                  </a:lnTo>
                  <a:lnTo>
                    <a:pt x="27603" y="68002"/>
                  </a:lnTo>
                  <a:lnTo>
                    <a:pt x="34621" y="60774"/>
                  </a:lnTo>
                  <a:lnTo>
                    <a:pt x="39642" y="49800"/>
                  </a:lnTo>
                  <a:lnTo>
                    <a:pt x="41935" y="36182"/>
                  </a:lnTo>
                  <a:lnTo>
                    <a:pt x="40933" y="22408"/>
                  </a:lnTo>
                  <a:lnTo>
                    <a:pt x="36969" y="11009"/>
                  </a:lnTo>
                  <a:lnTo>
                    <a:pt x="30662" y="3151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80"/>
            <p:cNvSpPr/>
            <p:nvPr/>
          </p:nvSpPr>
          <p:spPr>
            <a:xfrm>
              <a:off x="7739292" y="4959793"/>
              <a:ext cx="43855" cy="9461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28168" y="0"/>
                  </a:moveTo>
                  <a:lnTo>
                    <a:pt x="26568" y="482"/>
                  </a:lnTo>
                  <a:lnTo>
                    <a:pt x="927" y="7797"/>
                  </a:lnTo>
                  <a:lnTo>
                    <a:pt x="0" y="9474"/>
                  </a:lnTo>
                  <a:lnTo>
                    <a:pt x="838" y="12382"/>
                  </a:lnTo>
                  <a:lnTo>
                    <a:pt x="2031" y="13233"/>
                  </a:lnTo>
                  <a:lnTo>
                    <a:pt x="3606" y="13233"/>
                  </a:lnTo>
                  <a:lnTo>
                    <a:pt x="3886" y="13195"/>
                  </a:lnTo>
                  <a:lnTo>
                    <a:pt x="29806" y="5803"/>
                  </a:lnTo>
                  <a:lnTo>
                    <a:pt x="30734" y="4140"/>
                  </a:lnTo>
                  <a:lnTo>
                    <a:pt x="29832" y="952"/>
                  </a:lnTo>
                  <a:lnTo>
                    <a:pt x="28168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81"/>
            <p:cNvSpPr/>
            <p:nvPr/>
          </p:nvSpPr>
          <p:spPr>
            <a:xfrm>
              <a:off x="7518764" y="5061965"/>
              <a:ext cx="125299" cy="40097"/>
            </a:xfrm>
            <a:custGeom>
              <a:avLst/>
              <a:gdLst/>
              <a:ahLst/>
              <a:cxnLst/>
              <a:rect l="l" t="t" r="r" b="b"/>
              <a:pathLst>
                <a:path w="88900" h="56515">
                  <a:moveTo>
                    <a:pt x="0" y="0"/>
                  </a:moveTo>
                  <a:lnTo>
                    <a:pt x="6041" y="31617"/>
                  </a:lnTo>
                  <a:lnTo>
                    <a:pt x="12419" y="48009"/>
                  </a:lnTo>
                  <a:lnTo>
                    <a:pt x="23061" y="54442"/>
                  </a:lnTo>
                  <a:lnTo>
                    <a:pt x="41897" y="56184"/>
                  </a:lnTo>
                  <a:lnTo>
                    <a:pt x="62869" y="48703"/>
                  </a:lnTo>
                  <a:lnTo>
                    <a:pt x="77508" y="30759"/>
                  </a:lnTo>
                  <a:lnTo>
                    <a:pt x="86088" y="12529"/>
                  </a:lnTo>
                  <a:lnTo>
                    <a:pt x="88887" y="4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2F2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2" name="object 82"/>
            <p:cNvSpPr/>
            <p:nvPr/>
          </p:nvSpPr>
          <p:spPr>
            <a:xfrm>
              <a:off x="7518764" y="5061965"/>
              <a:ext cx="125299" cy="11263"/>
            </a:xfrm>
            <a:custGeom>
              <a:avLst/>
              <a:gdLst/>
              <a:ahLst/>
              <a:cxnLst/>
              <a:rect l="l" t="t" r="r" b="b"/>
              <a:pathLst>
                <a:path w="88900" h="15875">
                  <a:moveTo>
                    <a:pt x="0" y="0"/>
                  </a:moveTo>
                  <a:lnTo>
                    <a:pt x="825" y="4711"/>
                  </a:lnTo>
                  <a:lnTo>
                    <a:pt x="2806" y="11391"/>
                  </a:lnTo>
                  <a:lnTo>
                    <a:pt x="85026" y="15265"/>
                  </a:lnTo>
                  <a:lnTo>
                    <a:pt x="87617" y="8801"/>
                  </a:lnTo>
                  <a:lnTo>
                    <a:pt x="88887" y="4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3" name="object 83"/>
            <p:cNvSpPr/>
            <p:nvPr/>
          </p:nvSpPr>
          <p:spPr>
            <a:xfrm>
              <a:off x="7536448" y="5081708"/>
              <a:ext cx="85920" cy="20274"/>
            </a:xfrm>
            <a:custGeom>
              <a:avLst/>
              <a:gdLst/>
              <a:ahLst/>
              <a:cxnLst/>
              <a:rect l="l" t="t" r="r" b="b"/>
              <a:pathLst>
                <a:path w="60960" h="28575">
                  <a:moveTo>
                    <a:pt x="31114" y="0"/>
                  </a:moveTo>
                  <a:lnTo>
                    <a:pt x="22649" y="162"/>
                  </a:lnTo>
                  <a:lnTo>
                    <a:pt x="14566" y="1412"/>
                  </a:lnTo>
                  <a:lnTo>
                    <a:pt x="6979" y="3668"/>
                  </a:lnTo>
                  <a:lnTo>
                    <a:pt x="0" y="6845"/>
                  </a:lnTo>
                  <a:lnTo>
                    <a:pt x="5455" y="14827"/>
                  </a:lnTo>
                  <a:lnTo>
                    <a:pt x="12107" y="21550"/>
                  </a:lnTo>
                  <a:lnTo>
                    <a:pt x="20043" y="26299"/>
                  </a:lnTo>
                  <a:lnTo>
                    <a:pt x="29349" y="28359"/>
                  </a:lnTo>
                  <a:lnTo>
                    <a:pt x="38901" y="27154"/>
                  </a:lnTo>
                  <a:lnTo>
                    <a:pt x="47321" y="23085"/>
                  </a:lnTo>
                  <a:lnTo>
                    <a:pt x="54629" y="16896"/>
                  </a:lnTo>
                  <a:lnTo>
                    <a:pt x="60845" y="9334"/>
                  </a:lnTo>
                  <a:lnTo>
                    <a:pt x="54289" y="5679"/>
                  </a:lnTo>
                  <a:lnTo>
                    <a:pt x="47085" y="2847"/>
                  </a:lnTo>
                  <a:lnTo>
                    <a:pt x="39328" y="926"/>
                  </a:lnTo>
                  <a:lnTo>
                    <a:pt x="31114" y="0"/>
                  </a:lnTo>
                  <a:close/>
                </a:path>
              </a:pathLst>
            </a:custGeom>
            <a:solidFill>
              <a:srgbClr val="E58E9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4" name="object 84"/>
            <p:cNvSpPr/>
            <p:nvPr/>
          </p:nvSpPr>
          <p:spPr>
            <a:xfrm>
              <a:off x="7380273" y="5031573"/>
              <a:ext cx="94296" cy="4856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5" name="object 85"/>
            <p:cNvSpPr/>
            <p:nvPr/>
          </p:nvSpPr>
          <p:spPr>
            <a:xfrm>
              <a:off x="7704548" y="5039330"/>
              <a:ext cx="96480" cy="4856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6" name="object 86"/>
            <p:cNvSpPr/>
            <p:nvPr/>
          </p:nvSpPr>
          <p:spPr>
            <a:xfrm>
              <a:off x="7474212" y="5150991"/>
              <a:ext cx="284537" cy="14037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7" name="object 87"/>
            <p:cNvSpPr/>
            <p:nvPr/>
          </p:nvSpPr>
          <p:spPr>
            <a:xfrm>
              <a:off x="7297000" y="4733842"/>
              <a:ext cx="663190" cy="277078"/>
            </a:xfrm>
            <a:custGeom>
              <a:avLst/>
              <a:gdLst/>
              <a:ahLst/>
              <a:cxnLst/>
              <a:rect l="l" t="t" r="r" b="b"/>
              <a:pathLst>
                <a:path w="470535" h="390525">
                  <a:moveTo>
                    <a:pt x="429314" y="110184"/>
                  </a:moveTo>
                  <a:lnTo>
                    <a:pt x="125223" y="110184"/>
                  </a:lnTo>
                  <a:lnTo>
                    <a:pt x="136310" y="110807"/>
                  </a:lnTo>
                  <a:lnTo>
                    <a:pt x="187402" y="169211"/>
                  </a:lnTo>
                  <a:lnTo>
                    <a:pt x="223436" y="202707"/>
                  </a:lnTo>
                  <a:lnTo>
                    <a:pt x="261512" y="223921"/>
                  </a:lnTo>
                  <a:lnTo>
                    <a:pt x="318733" y="245478"/>
                  </a:lnTo>
                  <a:lnTo>
                    <a:pt x="378632" y="274612"/>
                  </a:lnTo>
                  <a:lnTo>
                    <a:pt x="415312" y="309305"/>
                  </a:lnTo>
                  <a:lnTo>
                    <a:pt x="431735" y="348269"/>
                  </a:lnTo>
                  <a:lnTo>
                    <a:pt x="430861" y="390220"/>
                  </a:lnTo>
                  <a:lnTo>
                    <a:pt x="453432" y="338661"/>
                  </a:lnTo>
                  <a:lnTo>
                    <a:pt x="465029" y="307838"/>
                  </a:lnTo>
                  <a:lnTo>
                    <a:pt x="469318" y="285478"/>
                  </a:lnTo>
                  <a:lnTo>
                    <a:pt x="469965" y="259308"/>
                  </a:lnTo>
                  <a:lnTo>
                    <a:pt x="469161" y="239472"/>
                  </a:lnTo>
                  <a:lnTo>
                    <a:pt x="465648" y="210514"/>
                  </a:lnTo>
                  <a:lnTo>
                    <a:pt x="457823" y="175381"/>
                  </a:lnTo>
                  <a:lnTo>
                    <a:pt x="444081" y="137021"/>
                  </a:lnTo>
                  <a:lnTo>
                    <a:pt x="429314" y="110184"/>
                  </a:lnTo>
                  <a:close/>
                </a:path>
                <a:path w="470535" h="390525">
                  <a:moveTo>
                    <a:pt x="230519" y="0"/>
                  </a:moveTo>
                  <a:lnTo>
                    <a:pt x="174011" y="3646"/>
                  </a:lnTo>
                  <a:lnTo>
                    <a:pt x="126608" y="18979"/>
                  </a:lnTo>
                  <a:lnTo>
                    <a:pt x="87718" y="43901"/>
                  </a:lnTo>
                  <a:lnTo>
                    <a:pt x="56749" y="76314"/>
                  </a:lnTo>
                  <a:lnTo>
                    <a:pt x="33109" y="114121"/>
                  </a:lnTo>
                  <a:lnTo>
                    <a:pt x="16206" y="155223"/>
                  </a:lnTo>
                  <a:lnTo>
                    <a:pt x="5448" y="197523"/>
                  </a:lnTo>
                  <a:lnTo>
                    <a:pt x="243" y="238924"/>
                  </a:lnTo>
                  <a:lnTo>
                    <a:pt x="0" y="277328"/>
                  </a:lnTo>
                  <a:lnTo>
                    <a:pt x="4125" y="310636"/>
                  </a:lnTo>
                  <a:lnTo>
                    <a:pt x="12028" y="336753"/>
                  </a:lnTo>
                  <a:lnTo>
                    <a:pt x="25135" y="359981"/>
                  </a:lnTo>
                  <a:lnTo>
                    <a:pt x="23223" y="336048"/>
                  </a:lnTo>
                  <a:lnTo>
                    <a:pt x="23128" y="318441"/>
                  </a:lnTo>
                  <a:lnTo>
                    <a:pt x="30342" y="267538"/>
                  </a:lnTo>
                  <a:lnTo>
                    <a:pt x="43851" y="222991"/>
                  </a:lnTo>
                  <a:lnTo>
                    <a:pt x="65357" y="175817"/>
                  </a:lnTo>
                  <a:lnTo>
                    <a:pt x="86018" y="137670"/>
                  </a:lnTo>
                  <a:lnTo>
                    <a:pt x="101568" y="120044"/>
                  </a:lnTo>
                  <a:lnTo>
                    <a:pt x="116248" y="120044"/>
                  </a:lnTo>
                  <a:lnTo>
                    <a:pt x="116483" y="118304"/>
                  </a:lnTo>
                  <a:lnTo>
                    <a:pt x="119286" y="112058"/>
                  </a:lnTo>
                  <a:lnTo>
                    <a:pt x="125223" y="110184"/>
                  </a:lnTo>
                  <a:lnTo>
                    <a:pt x="429314" y="110184"/>
                  </a:lnTo>
                  <a:lnTo>
                    <a:pt x="422820" y="98382"/>
                  </a:lnTo>
                  <a:lnTo>
                    <a:pt x="392436" y="62413"/>
                  </a:lnTo>
                  <a:lnTo>
                    <a:pt x="351327" y="32061"/>
                  </a:lnTo>
                  <a:lnTo>
                    <a:pt x="297889" y="10274"/>
                  </a:lnTo>
                  <a:lnTo>
                    <a:pt x="230519" y="0"/>
                  </a:lnTo>
                  <a:close/>
                </a:path>
                <a:path w="470535" h="390525">
                  <a:moveTo>
                    <a:pt x="116248" y="120044"/>
                  </a:moveTo>
                  <a:lnTo>
                    <a:pt x="101568" y="120044"/>
                  </a:lnTo>
                  <a:lnTo>
                    <a:pt x="107489" y="123886"/>
                  </a:lnTo>
                  <a:lnTo>
                    <a:pt x="112613" y="128536"/>
                  </a:lnTo>
                  <a:lnTo>
                    <a:pt x="114797" y="130797"/>
                  </a:lnTo>
                  <a:lnTo>
                    <a:pt x="116248" y="120044"/>
                  </a:lnTo>
                  <a:close/>
                </a:path>
              </a:pathLst>
            </a:custGeom>
            <a:solidFill>
              <a:srgbClr val="584C4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8" name="object 88"/>
            <p:cNvSpPr/>
            <p:nvPr/>
          </p:nvSpPr>
          <p:spPr>
            <a:xfrm>
              <a:off x="7364163" y="4935725"/>
              <a:ext cx="451506" cy="8277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9" name="object 89"/>
            <p:cNvSpPr/>
            <p:nvPr/>
          </p:nvSpPr>
          <p:spPr>
            <a:xfrm>
              <a:off x="7783784" y="5149080"/>
              <a:ext cx="295426" cy="1673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0" name="object 90"/>
            <p:cNvSpPr/>
            <p:nvPr/>
          </p:nvSpPr>
          <p:spPr>
            <a:xfrm>
              <a:off x="7029548" y="5150540"/>
              <a:ext cx="200187" cy="9968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1" name="object 91"/>
            <p:cNvSpPr/>
            <p:nvPr/>
          </p:nvSpPr>
          <p:spPr>
            <a:xfrm>
              <a:off x="7001690" y="5411569"/>
              <a:ext cx="1145594" cy="379349"/>
            </a:xfrm>
            <a:custGeom>
              <a:avLst/>
              <a:gdLst/>
              <a:ahLst/>
              <a:cxnLst/>
              <a:rect l="l" t="t" r="r" b="b"/>
              <a:pathLst>
                <a:path w="812800" h="534670">
                  <a:moveTo>
                    <a:pt x="0" y="534408"/>
                  </a:moveTo>
                  <a:lnTo>
                    <a:pt x="812609" y="534408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534408"/>
                  </a:lnTo>
                  <a:close/>
                </a:path>
              </a:pathLst>
            </a:custGeom>
            <a:solidFill>
              <a:srgbClr val="C8AC7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2" name="object 92"/>
            <p:cNvSpPr/>
            <p:nvPr/>
          </p:nvSpPr>
          <p:spPr>
            <a:xfrm>
              <a:off x="7001690" y="5440278"/>
              <a:ext cx="1145594" cy="27483"/>
            </a:xfrm>
            <a:custGeom>
              <a:avLst/>
              <a:gdLst/>
              <a:ahLst/>
              <a:cxnLst/>
              <a:rect l="l" t="t" r="r" b="b"/>
              <a:pathLst>
                <a:path w="812800" h="38734">
                  <a:moveTo>
                    <a:pt x="0" y="38201"/>
                  </a:moveTo>
                  <a:lnTo>
                    <a:pt x="812609" y="38201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38201"/>
                  </a:lnTo>
                  <a:close/>
                </a:path>
              </a:pathLst>
            </a:custGeom>
            <a:solidFill>
              <a:srgbClr val="E2D3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3" name="object 93"/>
            <p:cNvSpPr/>
            <p:nvPr/>
          </p:nvSpPr>
          <p:spPr>
            <a:xfrm>
              <a:off x="7001690" y="5606750"/>
              <a:ext cx="1145594" cy="27483"/>
            </a:xfrm>
            <a:custGeom>
              <a:avLst/>
              <a:gdLst/>
              <a:ahLst/>
              <a:cxnLst/>
              <a:rect l="l" t="t" r="r" b="b"/>
              <a:pathLst>
                <a:path w="812800" h="38734">
                  <a:moveTo>
                    <a:pt x="0" y="38214"/>
                  </a:moveTo>
                  <a:lnTo>
                    <a:pt x="812609" y="38214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38214"/>
                  </a:lnTo>
                  <a:close/>
                </a:path>
              </a:pathLst>
            </a:custGeom>
            <a:solidFill>
              <a:srgbClr val="E2D3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4" name="object 94"/>
            <p:cNvSpPr/>
            <p:nvPr/>
          </p:nvSpPr>
          <p:spPr>
            <a:xfrm>
              <a:off x="7001690" y="5398306"/>
              <a:ext cx="1145594" cy="13516"/>
            </a:xfrm>
            <a:custGeom>
              <a:avLst/>
              <a:gdLst/>
              <a:ahLst/>
              <a:cxnLst/>
              <a:rect l="l" t="t" r="r" b="b"/>
              <a:pathLst>
                <a:path w="812800" h="19050">
                  <a:moveTo>
                    <a:pt x="0" y="18694"/>
                  </a:moveTo>
                  <a:lnTo>
                    <a:pt x="812609" y="18694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18694"/>
                  </a:lnTo>
                  <a:close/>
                </a:path>
              </a:pathLst>
            </a:custGeom>
            <a:solidFill>
              <a:srgbClr val="A38B6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5" name="object 95"/>
            <p:cNvSpPr/>
            <p:nvPr/>
          </p:nvSpPr>
          <p:spPr>
            <a:xfrm>
              <a:off x="6992793" y="5359551"/>
              <a:ext cx="1163494" cy="39196"/>
            </a:xfrm>
            <a:custGeom>
              <a:avLst/>
              <a:gdLst/>
              <a:ahLst/>
              <a:cxnLst/>
              <a:rect l="l" t="t" r="r" b="b"/>
              <a:pathLst>
                <a:path w="825500" h="55245">
                  <a:moveTo>
                    <a:pt x="0" y="54622"/>
                  </a:moveTo>
                  <a:lnTo>
                    <a:pt x="825246" y="54622"/>
                  </a:lnTo>
                  <a:lnTo>
                    <a:pt x="825246" y="0"/>
                  </a:lnTo>
                  <a:lnTo>
                    <a:pt x="0" y="0"/>
                  </a:lnTo>
                  <a:lnTo>
                    <a:pt x="0" y="54622"/>
                  </a:lnTo>
                  <a:close/>
                </a:path>
              </a:pathLst>
            </a:custGeom>
            <a:solidFill>
              <a:srgbClr val="D0B8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6" name="object 96"/>
            <p:cNvSpPr/>
            <p:nvPr/>
          </p:nvSpPr>
          <p:spPr>
            <a:xfrm>
              <a:off x="7597497" y="5496089"/>
              <a:ext cx="0" cy="89206"/>
            </a:xfrm>
            <a:custGeom>
              <a:avLst/>
              <a:gdLst/>
              <a:ahLst/>
              <a:cxnLst/>
              <a:rect l="l" t="t" r="r" b="b"/>
              <a:pathLst>
                <a:path h="125729">
                  <a:moveTo>
                    <a:pt x="0" y="0"/>
                  </a:moveTo>
                  <a:lnTo>
                    <a:pt x="0" y="125463"/>
                  </a:lnTo>
                </a:path>
              </a:pathLst>
            </a:custGeom>
            <a:ln w="44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7" name="object 97"/>
            <p:cNvSpPr/>
            <p:nvPr/>
          </p:nvSpPr>
          <p:spPr>
            <a:xfrm>
              <a:off x="7509080" y="5540598"/>
              <a:ext cx="177209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463" y="0"/>
                  </a:lnTo>
                </a:path>
              </a:pathLst>
            </a:custGeom>
            <a:ln w="44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8" name="object 98"/>
            <p:cNvSpPr/>
            <p:nvPr/>
          </p:nvSpPr>
          <p:spPr>
            <a:xfrm>
              <a:off x="7876442" y="5285204"/>
              <a:ext cx="229100" cy="7253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9" name="object 99"/>
            <p:cNvSpPr/>
            <p:nvPr/>
          </p:nvSpPr>
          <p:spPr>
            <a:xfrm>
              <a:off x="6062647" y="5295584"/>
              <a:ext cx="174860" cy="20374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0" name="object 100"/>
            <p:cNvSpPr/>
            <p:nvPr/>
          </p:nvSpPr>
          <p:spPr>
            <a:xfrm>
              <a:off x="6351457" y="5043826"/>
              <a:ext cx="77863" cy="61273"/>
            </a:xfrm>
            <a:custGeom>
              <a:avLst/>
              <a:gdLst/>
              <a:ahLst/>
              <a:cxnLst/>
              <a:rect l="l" t="t" r="r" b="b"/>
              <a:pathLst>
                <a:path w="55245" h="86359">
                  <a:moveTo>
                    <a:pt x="21133" y="0"/>
                  </a:moveTo>
                  <a:lnTo>
                    <a:pt x="19724" y="0"/>
                  </a:lnTo>
                  <a:lnTo>
                    <a:pt x="18314" y="177"/>
                  </a:lnTo>
                  <a:lnTo>
                    <a:pt x="16968" y="520"/>
                  </a:lnTo>
                  <a:lnTo>
                    <a:pt x="7729" y="6279"/>
                  </a:lnTo>
                  <a:lnTo>
                    <a:pt x="1939" y="17205"/>
                  </a:lnTo>
                  <a:lnTo>
                    <a:pt x="0" y="31974"/>
                  </a:lnTo>
                  <a:lnTo>
                    <a:pt x="2312" y="49263"/>
                  </a:lnTo>
                  <a:lnTo>
                    <a:pt x="7694" y="64031"/>
                  </a:lnTo>
                  <a:lnTo>
                    <a:pt x="15260" y="75571"/>
                  </a:lnTo>
                  <a:lnTo>
                    <a:pt x="24311" y="83081"/>
                  </a:lnTo>
                  <a:lnTo>
                    <a:pt x="34151" y="85763"/>
                  </a:lnTo>
                  <a:lnTo>
                    <a:pt x="35560" y="85763"/>
                  </a:lnTo>
                  <a:lnTo>
                    <a:pt x="36957" y="85598"/>
                  </a:lnTo>
                  <a:lnTo>
                    <a:pt x="45784" y="83375"/>
                  </a:lnTo>
                  <a:lnTo>
                    <a:pt x="51270" y="76784"/>
                  </a:lnTo>
                  <a:lnTo>
                    <a:pt x="52055" y="73621"/>
                  </a:lnTo>
                  <a:lnTo>
                    <a:pt x="35383" y="73621"/>
                  </a:lnTo>
                  <a:lnTo>
                    <a:pt x="29924" y="72504"/>
                  </a:lnTo>
                  <a:lnTo>
                    <a:pt x="23886" y="67149"/>
                  </a:lnTo>
                  <a:lnTo>
                    <a:pt x="18234" y="58211"/>
                  </a:lnTo>
                  <a:lnTo>
                    <a:pt x="13932" y="46342"/>
                  </a:lnTo>
                  <a:lnTo>
                    <a:pt x="12084" y="33808"/>
                  </a:lnTo>
                  <a:lnTo>
                    <a:pt x="12824" y="23260"/>
                  </a:lnTo>
                  <a:lnTo>
                    <a:pt x="15608" y="15702"/>
                  </a:lnTo>
                  <a:lnTo>
                    <a:pt x="19889" y="12141"/>
                  </a:lnTo>
                  <a:lnTo>
                    <a:pt x="20295" y="12052"/>
                  </a:lnTo>
                  <a:lnTo>
                    <a:pt x="20714" y="11988"/>
                  </a:lnTo>
                  <a:lnTo>
                    <a:pt x="41191" y="11988"/>
                  </a:lnTo>
                  <a:lnTo>
                    <a:pt x="40013" y="10191"/>
                  </a:lnTo>
                  <a:lnTo>
                    <a:pt x="30966" y="2681"/>
                  </a:lnTo>
                  <a:lnTo>
                    <a:pt x="21133" y="0"/>
                  </a:lnTo>
                  <a:close/>
                </a:path>
                <a:path w="55245" h="86359">
                  <a:moveTo>
                    <a:pt x="41191" y="11988"/>
                  </a:moveTo>
                  <a:lnTo>
                    <a:pt x="21133" y="11988"/>
                  </a:lnTo>
                  <a:lnTo>
                    <a:pt x="26414" y="13969"/>
                  </a:lnTo>
                  <a:lnTo>
                    <a:pt x="32089" y="19557"/>
                  </a:lnTo>
                  <a:lnTo>
                    <a:pt x="37337" y="28222"/>
                  </a:lnTo>
                  <a:lnTo>
                    <a:pt x="41339" y="39433"/>
                  </a:lnTo>
                  <a:lnTo>
                    <a:pt x="43536" y="48132"/>
                  </a:lnTo>
                  <a:lnTo>
                    <a:pt x="43828" y="57010"/>
                  </a:lnTo>
                  <a:lnTo>
                    <a:pt x="40780" y="69227"/>
                  </a:lnTo>
                  <a:lnTo>
                    <a:pt x="38266" y="72898"/>
                  </a:lnTo>
                  <a:lnTo>
                    <a:pt x="35383" y="73621"/>
                  </a:lnTo>
                  <a:lnTo>
                    <a:pt x="52055" y="73621"/>
                  </a:lnTo>
                  <a:lnTo>
                    <a:pt x="53772" y="66700"/>
                  </a:lnTo>
                  <a:lnTo>
                    <a:pt x="54947" y="59783"/>
                  </a:lnTo>
                  <a:lnTo>
                    <a:pt x="55199" y="52319"/>
                  </a:lnTo>
                  <a:lnTo>
                    <a:pt x="54535" y="44495"/>
                  </a:lnTo>
                  <a:lnTo>
                    <a:pt x="52959" y="36499"/>
                  </a:lnTo>
                  <a:lnTo>
                    <a:pt x="47578" y="21731"/>
                  </a:lnTo>
                  <a:lnTo>
                    <a:pt x="41191" y="11988"/>
                  </a:lnTo>
                  <a:close/>
                </a:path>
              </a:pathLst>
            </a:custGeom>
            <a:solidFill>
              <a:srgbClr val="EC66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1" name="object 101"/>
            <p:cNvSpPr/>
            <p:nvPr/>
          </p:nvSpPr>
          <p:spPr>
            <a:xfrm>
              <a:off x="6792351" y="4834500"/>
              <a:ext cx="369919" cy="22222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</p:spTree>
    <p:extLst>
      <p:ext uri="{BB962C8B-B14F-4D97-AF65-F5344CB8AC3E}">
        <p14:creationId xmlns:p14="http://schemas.microsoft.com/office/powerpoint/2010/main" val="199524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ACC011B-D978-9149-9633-030BF3A35E9F}"/>
              </a:ext>
            </a:extLst>
          </p:cNvPr>
          <p:cNvGrpSpPr/>
          <p:nvPr/>
        </p:nvGrpSpPr>
        <p:grpSpPr>
          <a:xfrm>
            <a:off x="296069" y="153615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F1729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F49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2080" y="-244884"/>
              <a:ext cx="302974" cy="2222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50671" y="351297"/>
            <a:ext cx="4567975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사용법을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읽고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확인합니다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12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9" y="2305050"/>
            <a:ext cx="5774417" cy="34008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한쪽 모서리는 잘리고 다른 쪽 모서리는 둥근 사각형 32">
            <a:extLst>
              <a:ext uri="{FF2B5EF4-FFF2-40B4-BE49-F238E27FC236}">
                <a16:creationId xmlns:a16="http://schemas.microsoft.com/office/drawing/2014/main" id="{75CC16B6-6129-4841-9EAE-25238FF76DE5}"/>
              </a:ext>
            </a:extLst>
          </p:cNvPr>
          <p:cNvSpPr/>
          <p:nvPr/>
        </p:nvSpPr>
        <p:spPr>
          <a:xfrm>
            <a:off x="599057" y="1108804"/>
            <a:ext cx="8802109" cy="452755"/>
          </a:xfrm>
          <a:prstGeom prst="snip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C8E129-4E85-D343-90A3-FC9D3A0E7FF8}"/>
              </a:ext>
            </a:extLst>
          </p:cNvPr>
          <p:cNvSpPr txBox="1"/>
          <p:nvPr/>
        </p:nvSpPr>
        <p:spPr>
          <a:xfrm>
            <a:off x="799553" y="1160765"/>
            <a:ext cx="849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약을 사용하기 전에 복약설명서나 </a:t>
            </a:r>
            <a:r>
              <a:rPr kumimoji="1" lang="ko-KR" altLang="en-US" sz="2000" b="1" dirty="0" err="1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표시정보를</a:t>
            </a:r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읽고</a:t>
            </a:r>
            <a:r>
              <a:rPr kumimoji="1" lang="en-US" altLang="ko-KR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</a:t>
            </a:r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항상 다음 </a:t>
            </a:r>
            <a:r>
              <a:rPr kumimoji="1" lang="en-US" altLang="ko-KR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5</a:t>
            </a:r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가지를 확인합니다</a:t>
            </a:r>
            <a:r>
              <a:rPr kumimoji="1" lang="en-US" altLang="ko-KR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kumimoji="1" lang="ko-KR" altLang="en-US" sz="2000" b="1" dirty="0">
              <a:solidFill>
                <a:schemeClr val="accent2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687469" y="3721456"/>
            <a:ext cx="45787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892231">
              <a:lnSpc>
                <a:spcPct val="150000"/>
              </a:lnSpc>
              <a:spcBef>
                <a:spcPts val="126"/>
              </a:spcBef>
            </a:pP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1)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사용하려는 약이 맞는지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: </a:t>
            </a:r>
            <a:r>
              <a:rPr lang="ko-KR" altLang="en-US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약의 이름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7709506" y="4798843"/>
            <a:ext cx="3810000" cy="470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892231">
              <a:lnSpc>
                <a:spcPct val="150000"/>
              </a:lnSpc>
              <a:spcBef>
                <a:spcPts val="126"/>
              </a:spcBef>
            </a:pP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2)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증상에 맞는 약인지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: </a:t>
            </a:r>
            <a:r>
              <a:rPr lang="ko-KR" altLang="en-US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효능효과</a:t>
            </a:r>
            <a:r>
              <a:rPr lang="ko-KR" altLang="en-US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</a:p>
        </p:txBody>
      </p:sp>
      <p:sp>
        <p:nvSpPr>
          <p:cNvPr id="25" name="오른쪽 화살표 24"/>
          <p:cNvSpPr/>
          <p:nvPr/>
        </p:nvSpPr>
        <p:spPr>
          <a:xfrm flipH="1">
            <a:off x="6277769" y="3647488"/>
            <a:ext cx="1295400" cy="6617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오른쪽 화살표 34"/>
          <p:cNvSpPr/>
          <p:nvPr/>
        </p:nvSpPr>
        <p:spPr>
          <a:xfrm flipH="1">
            <a:off x="6277769" y="4721869"/>
            <a:ext cx="1295400" cy="6617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5515059" y="2327427"/>
            <a:ext cx="800100" cy="381000"/>
          </a:xfrm>
          <a:prstGeom prst="roundRect">
            <a:avLst/>
          </a:prstGeom>
          <a:solidFill>
            <a:srgbClr val="F8F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3953669" y="3647487"/>
            <a:ext cx="1143000" cy="581799"/>
          </a:xfrm>
          <a:prstGeom prst="roundRect">
            <a:avLst/>
          </a:prstGeom>
          <a:solidFill>
            <a:srgbClr val="F8F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4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ACC011B-D978-9149-9633-030BF3A35E9F}"/>
              </a:ext>
            </a:extLst>
          </p:cNvPr>
          <p:cNvGrpSpPr/>
          <p:nvPr/>
        </p:nvGrpSpPr>
        <p:grpSpPr>
          <a:xfrm>
            <a:off x="296069" y="153615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F1729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F49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2080" y="-244884"/>
              <a:ext cx="302974" cy="2222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50671" y="351297"/>
            <a:ext cx="4567975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사용법을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읽고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확인합니다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7" y="2076450"/>
            <a:ext cx="5675866" cy="3352800"/>
          </a:xfrm>
          <a:prstGeom prst="rect">
            <a:avLst/>
          </a:prstGeom>
        </p:spPr>
      </p:pic>
      <p:sp>
        <p:nvSpPr>
          <p:cNvPr id="33" name="한쪽 모서리는 잘리고 다른 쪽 모서리는 둥근 사각형 32">
            <a:extLst>
              <a:ext uri="{FF2B5EF4-FFF2-40B4-BE49-F238E27FC236}">
                <a16:creationId xmlns:a16="http://schemas.microsoft.com/office/drawing/2014/main" id="{75CC16B6-6129-4841-9EAE-25238FF76DE5}"/>
              </a:ext>
            </a:extLst>
          </p:cNvPr>
          <p:cNvSpPr/>
          <p:nvPr/>
        </p:nvSpPr>
        <p:spPr>
          <a:xfrm>
            <a:off x="599057" y="1108804"/>
            <a:ext cx="8802109" cy="452755"/>
          </a:xfrm>
          <a:prstGeom prst="snip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C8E129-4E85-D343-90A3-FC9D3A0E7FF8}"/>
              </a:ext>
            </a:extLst>
          </p:cNvPr>
          <p:cNvSpPr txBox="1"/>
          <p:nvPr/>
        </p:nvSpPr>
        <p:spPr>
          <a:xfrm>
            <a:off x="799553" y="1160765"/>
            <a:ext cx="849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약을 사용하기 전에 복약설명서나 </a:t>
            </a:r>
            <a:r>
              <a:rPr kumimoji="1" lang="ko-KR" altLang="en-US" sz="2000" b="1" dirty="0" err="1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표시정보를</a:t>
            </a:r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읽고</a:t>
            </a:r>
            <a:r>
              <a:rPr kumimoji="1" lang="en-US" altLang="ko-KR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</a:t>
            </a:r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항상 다음 </a:t>
            </a:r>
            <a:r>
              <a:rPr kumimoji="1" lang="en-US" altLang="ko-KR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5</a:t>
            </a:r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가지를 확인합니다</a:t>
            </a:r>
            <a:r>
              <a:rPr kumimoji="1" lang="en-US" altLang="ko-KR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kumimoji="1" lang="ko-KR" altLang="en-US" sz="2000" b="1" dirty="0">
              <a:solidFill>
                <a:schemeClr val="accent2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529332" y="2109620"/>
            <a:ext cx="5857875" cy="9489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019" marR="6407">
              <a:lnSpc>
                <a:spcPct val="150000"/>
              </a:lnSpc>
              <a:spcBef>
                <a:spcPts val="221"/>
              </a:spcBef>
            </a:pP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3)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얼마나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언제 사용해야 하는 약인지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: </a:t>
            </a:r>
            <a:r>
              <a:rPr lang="ko-KR" altLang="en-US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용법용량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 </a:t>
            </a:r>
          </a:p>
          <a:p>
            <a:pPr marL="16019" marR="6407">
              <a:lnSpc>
                <a:spcPct val="150000"/>
              </a:lnSpc>
              <a:spcBef>
                <a:spcPts val="221"/>
              </a:spcBef>
            </a:pP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4)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어떻게 사용해야 하는 약인지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: </a:t>
            </a:r>
            <a:r>
              <a:rPr lang="ko-KR" altLang="en-US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용법용량</a:t>
            </a:r>
            <a:endParaRPr lang="en-US" altLang="ko-KR" b="1" dirty="0">
              <a:solidFill>
                <a:srgbClr val="FF0000"/>
              </a:solidFill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sp>
        <p:nvSpPr>
          <p:cNvPr id="17" name="오른쪽 화살표 16"/>
          <p:cNvSpPr/>
          <p:nvPr/>
        </p:nvSpPr>
        <p:spPr>
          <a:xfrm flipH="1">
            <a:off x="6274923" y="2075766"/>
            <a:ext cx="1295400" cy="6617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오른쪽 화살표 17"/>
          <p:cNvSpPr/>
          <p:nvPr/>
        </p:nvSpPr>
        <p:spPr>
          <a:xfrm flipH="1">
            <a:off x="6273611" y="3827710"/>
            <a:ext cx="1295400" cy="6617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 r="79830" b="85065"/>
          <a:stretch/>
        </p:blipFill>
        <p:spPr>
          <a:xfrm>
            <a:off x="585453" y="2058306"/>
            <a:ext cx="5675866" cy="194923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1" r="79830" b="72313"/>
          <a:stretch/>
        </p:blipFill>
        <p:spPr>
          <a:xfrm>
            <a:off x="598359" y="3905249"/>
            <a:ext cx="5662959" cy="2163673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7529332" y="3880408"/>
            <a:ext cx="30684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019" marR="6407">
              <a:lnSpc>
                <a:spcPct val="150000"/>
              </a:lnSpc>
              <a:spcBef>
                <a:spcPts val="221"/>
              </a:spcBef>
            </a:pP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5)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사용해도 되는 약인지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: </a:t>
            </a:r>
            <a:r>
              <a:rPr lang="ko-KR" altLang="en-US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주의사항</a:t>
            </a:r>
          </a:p>
        </p:txBody>
      </p:sp>
    </p:spTree>
    <p:extLst>
      <p:ext uri="{BB962C8B-B14F-4D97-AF65-F5344CB8AC3E}">
        <p14:creationId xmlns:p14="http://schemas.microsoft.com/office/powerpoint/2010/main" val="16213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F0509B44-3404-6F49-AC29-9E278024F0A3}"/>
              </a:ext>
            </a:extLst>
          </p:cNvPr>
          <p:cNvSpPr/>
          <p:nvPr/>
        </p:nvSpPr>
        <p:spPr>
          <a:xfrm>
            <a:off x="599058" y="1561561"/>
            <a:ext cx="8802108" cy="1303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9" name="한쪽 모서리는 잘리고 다른 쪽 모서리는 둥근 사각형 28">
            <a:extLst>
              <a:ext uri="{FF2B5EF4-FFF2-40B4-BE49-F238E27FC236}">
                <a16:creationId xmlns:a16="http://schemas.microsoft.com/office/drawing/2014/main" id="{75CC16B6-6129-4841-9EAE-25238FF76DE5}"/>
              </a:ext>
            </a:extLst>
          </p:cNvPr>
          <p:cNvSpPr/>
          <p:nvPr/>
        </p:nvSpPr>
        <p:spPr>
          <a:xfrm>
            <a:off x="599057" y="1108804"/>
            <a:ext cx="8802109" cy="452755"/>
          </a:xfrm>
          <a:prstGeom prst="snip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ACC011B-D978-9149-9633-030BF3A35E9F}"/>
              </a:ext>
            </a:extLst>
          </p:cNvPr>
          <p:cNvGrpSpPr/>
          <p:nvPr/>
        </p:nvGrpSpPr>
        <p:grpSpPr>
          <a:xfrm>
            <a:off x="296069" y="153615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F1729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F49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2080" y="-244884"/>
              <a:ext cx="302974" cy="2222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50671" y="351297"/>
            <a:ext cx="4567975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사용법을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읽고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확인합니다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C8E129-4E85-D343-90A3-FC9D3A0E7FF8}"/>
              </a:ext>
            </a:extLst>
          </p:cNvPr>
          <p:cNvSpPr txBox="1"/>
          <p:nvPr/>
        </p:nvSpPr>
        <p:spPr>
          <a:xfrm>
            <a:off x="799553" y="1160765"/>
            <a:ext cx="5535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전문의약품은 복약설명문을 읽고 다음을 확인합니다</a:t>
            </a:r>
            <a:r>
              <a:rPr kumimoji="1" lang="en-US" altLang="ko-KR"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kumimoji="1" lang="ko-KR" altLang="en-US" sz="2000" b="1" dirty="0">
              <a:solidFill>
                <a:schemeClr val="accent2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4415C3B1-CA4C-6045-9006-26C81F7F4BF9}"/>
              </a:ext>
            </a:extLst>
          </p:cNvPr>
          <p:cNvSpPr txBox="1"/>
          <p:nvPr/>
        </p:nvSpPr>
        <p:spPr>
          <a:xfrm>
            <a:off x="889578" y="1686490"/>
            <a:ext cx="8016867" cy="1093392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600"/>
              </a:spcBef>
            </a:pP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약의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b="1" dirty="0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이름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을 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확인합니다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약의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b="1" dirty="0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모양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과 </a:t>
            </a:r>
            <a:r>
              <a:rPr sz="2000" b="1" dirty="0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색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을 드시려는 약의 </a:t>
            </a:r>
            <a:r>
              <a:rPr sz="2000" b="1" dirty="0" err="1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실물과</a:t>
            </a:r>
            <a:r>
              <a:rPr sz="2000" b="1" dirty="0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b="1" dirty="0" err="1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비교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하여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확인합니다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>
              <a:spcBef>
                <a:spcPts val="600"/>
              </a:spcBef>
            </a:pP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약의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b="1" dirty="0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효능효과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를 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확인합니다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약을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먹을 시간과 </a:t>
            </a:r>
            <a:r>
              <a:rPr sz="2000" b="1" dirty="0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1회 복용량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이</a:t>
            </a:r>
            <a:r>
              <a:rPr sz="2000" b="1" dirty="0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맞는지 확인합니다.  </a:t>
            </a:r>
            <a:endParaRPr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>
              <a:spcBef>
                <a:spcPts val="600"/>
              </a:spcBef>
            </a:pPr>
            <a:r>
              <a:rPr sz="2000" b="1" dirty="0" err="1">
                <a:solidFill>
                  <a:schemeClr val="accent2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주의사항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을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확인합니다.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BDFCE709-B75D-734E-A389-3FA249A0E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75307"/>
              </p:ext>
            </p:extLst>
          </p:nvPr>
        </p:nvGraphicFramePr>
        <p:xfrm>
          <a:off x="599057" y="3132652"/>
          <a:ext cx="10822213" cy="9589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1241">
                  <a:extLst>
                    <a:ext uri="{9D8B030D-6E8A-4147-A177-3AD203B41FA5}">
                      <a16:colId xmlns:a16="http://schemas.microsoft.com/office/drawing/2014/main" val="2145916804"/>
                    </a:ext>
                  </a:extLst>
                </a:gridCol>
                <a:gridCol w="2370171">
                  <a:extLst>
                    <a:ext uri="{9D8B030D-6E8A-4147-A177-3AD203B41FA5}">
                      <a16:colId xmlns:a16="http://schemas.microsoft.com/office/drawing/2014/main" val="1249850353"/>
                    </a:ext>
                  </a:extLst>
                </a:gridCol>
                <a:gridCol w="3182011">
                  <a:extLst>
                    <a:ext uri="{9D8B030D-6E8A-4147-A177-3AD203B41FA5}">
                      <a16:colId xmlns:a16="http://schemas.microsoft.com/office/drawing/2014/main" val="2359467543"/>
                    </a:ext>
                  </a:extLst>
                </a:gridCol>
                <a:gridCol w="780391">
                  <a:extLst>
                    <a:ext uri="{9D8B030D-6E8A-4147-A177-3AD203B41FA5}">
                      <a16:colId xmlns:a16="http://schemas.microsoft.com/office/drawing/2014/main" val="429536427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4268622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i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약품사진</a:t>
                      </a:r>
                      <a:endParaRPr lang="ko-KR" altLang="en-US" sz="14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약품명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i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복약안내</a:t>
                      </a:r>
                      <a:endParaRPr lang="en-US" altLang="ko-KR" sz="14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  <a:p>
                      <a:pPr algn="ctr" latinLnBrk="1"/>
                      <a:r>
                        <a:rPr lang="en-US" altLang="ko-KR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(</a:t>
                      </a:r>
                      <a:r>
                        <a:rPr lang="ko-KR" altLang="en-US" sz="1400" b="1" i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투약량</a:t>
                      </a:r>
                      <a:r>
                        <a:rPr lang="en-US" altLang="ko-KR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,</a:t>
                      </a:r>
                      <a:r>
                        <a:rPr lang="ko-KR" altLang="en-US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 횟수</a:t>
                      </a:r>
                      <a:r>
                        <a:rPr lang="en-US" altLang="ko-KR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,</a:t>
                      </a:r>
                      <a:r>
                        <a:rPr lang="ko-KR" altLang="en-US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 일수</a:t>
                      </a:r>
                      <a:r>
                        <a:rPr lang="en-US" altLang="ko-KR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)</a:t>
                      </a:r>
                      <a:endParaRPr lang="ko-KR" altLang="en-US" sz="14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i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주의사항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5370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200" b="0" i="0" spc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3600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i="0" spc="0" dirty="0">
                          <a:solidFill>
                            <a:schemeClr val="tx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[</a:t>
                      </a:r>
                      <a:r>
                        <a:rPr lang="ko-KR" altLang="en-US" sz="1200" b="1" i="0" spc="0" dirty="0" err="1">
                          <a:solidFill>
                            <a:schemeClr val="tx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레복사신정</a:t>
                      </a:r>
                      <a:r>
                        <a:rPr lang="ko-KR" altLang="en-US" sz="1200" b="1" i="0" spc="0" dirty="0">
                          <a:solidFill>
                            <a:schemeClr val="tx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 </a:t>
                      </a:r>
                      <a:r>
                        <a:rPr lang="en-US" altLang="ko-KR" sz="1200" b="1" i="0" spc="0" dirty="0">
                          <a:solidFill>
                            <a:schemeClr val="tx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500mg]</a:t>
                      </a:r>
                    </a:p>
                    <a:p>
                      <a:pPr algn="l" latinLnBrk="1"/>
                      <a:r>
                        <a:rPr lang="ko-KR" altLang="en-US" sz="1200" b="0" i="0" spc="0" dirty="0">
                          <a:solidFill>
                            <a:schemeClr val="tx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Gulim"/>
                        </a:rPr>
                        <a:t>분홍 내지 연분홍색의 장방형 </a:t>
                      </a:r>
                      <a:r>
                        <a:rPr lang="ko-KR" altLang="en-US" sz="1200" b="0" i="0" spc="0" dirty="0" err="1">
                          <a:solidFill>
                            <a:schemeClr val="tx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Gulim"/>
                        </a:rPr>
                        <a:t>필름코팅정</a:t>
                      </a:r>
                      <a:endParaRPr lang="ko-KR" altLang="en-US" sz="1200" b="0" i="0" dirty="0">
                        <a:solidFill>
                          <a:schemeClr val="tx1"/>
                        </a:solidFill>
                        <a:latin typeface="NanumBarunpen" panose="020B0503000000000000" pitchFamily="34" charset="-127"/>
                        <a:ea typeface="NanumBarunpen" panose="020B0503000000000000" pitchFamily="34" charset="-127"/>
                        <a:cs typeface="Gulim"/>
                      </a:endParaRPr>
                    </a:p>
                  </a:txBody>
                  <a:tcPr marL="108000" marR="0" marT="75008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8580" marR="46990" indent="0" algn="ctr">
                        <a:lnSpc>
                          <a:spcPct val="105000"/>
                        </a:lnSpc>
                        <a:spcBef>
                          <a:spcPts val="660"/>
                        </a:spcBef>
                        <a:buFontTx/>
                        <a:buNone/>
                      </a:pPr>
                      <a:r>
                        <a:rPr sz="1200" b="0" i="0" spc="0" dirty="0"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[퀴놀론계 항생제]  Levofloxacin 성분의 퀴놀론계  항균제로 세균 감염에 의한  다양한 감염중의 예방</a:t>
                      </a:r>
                      <a:endParaRPr sz="1200" b="0" i="0" spc="0" dirty="0">
                        <a:latin typeface="NanumBarunpen" panose="020B0503000000000000" pitchFamily="34" charset="-127"/>
                        <a:ea typeface="NanumBarunpen" panose="020B0503000000000000" pitchFamily="34" charset="-127"/>
                        <a:cs typeface="Gulim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indent="0"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sz="1200" b="0" i="0" spc="0" dirty="0"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1정씩</a:t>
                      </a:r>
                      <a:r>
                        <a:rPr lang="en-US" altLang="ko-KR" sz="1200" b="0" i="0" spc="0" dirty="0"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,</a:t>
                      </a:r>
                      <a:r>
                        <a:rPr lang="ko-KR" altLang="en-US" sz="1200" b="0" i="0" spc="0" dirty="0"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 </a:t>
                      </a:r>
                      <a:r>
                        <a:rPr sz="1200" b="0" i="0" spc="0" dirty="0"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1회</a:t>
                      </a:r>
                    </a:p>
                    <a:p>
                      <a:pPr marL="5715" indent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FontTx/>
                        <a:buNone/>
                      </a:pPr>
                      <a:r>
                        <a:rPr sz="1200" b="0" i="0" spc="0" dirty="0">
                          <a:latin typeface="NanumBarunpen" panose="020B0503000000000000" pitchFamily="34" charset="-127"/>
                          <a:ea typeface="NanumBarunpen" panose="020B0503000000000000" pitchFamily="34" charset="-127"/>
                        </a:rPr>
                        <a:t>10일분</a:t>
                      </a:r>
                      <a:endParaRPr sz="1200" b="0" i="0" spc="0" dirty="0">
                        <a:latin typeface="NanumBarunpen" panose="020B0503000000000000" pitchFamily="34" charset="-127"/>
                        <a:ea typeface="NanumBarunpen" panose="020B0503000000000000" pitchFamily="34" charset="-127"/>
                        <a:cs typeface="Gulim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spc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3600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98514614"/>
                  </a:ext>
                </a:extLst>
              </a:tr>
            </a:tbl>
          </a:graphicData>
        </a:graphic>
      </p:graphicFrame>
      <p:sp>
        <p:nvSpPr>
          <p:cNvPr id="19" name="직사각형 18">
            <a:extLst>
              <a:ext uri="{FF2B5EF4-FFF2-40B4-BE49-F238E27FC236}">
                <a16:creationId xmlns:a16="http://schemas.microsoft.com/office/drawing/2014/main" id="{F0509B44-3404-6F49-AC29-9E278024F0A3}"/>
              </a:ext>
            </a:extLst>
          </p:cNvPr>
          <p:cNvSpPr/>
          <p:nvPr/>
        </p:nvSpPr>
        <p:spPr>
          <a:xfrm>
            <a:off x="594233" y="4452022"/>
            <a:ext cx="8917212" cy="819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850DA7-3D44-2A47-9CCA-EB9A2341E8AF}"/>
              </a:ext>
            </a:extLst>
          </p:cNvPr>
          <p:cNvSpPr txBox="1"/>
          <p:nvPr/>
        </p:nvSpPr>
        <p:spPr>
          <a:xfrm>
            <a:off x="794728" y="4585911"/>
            <a:ext cx="9053250" cy="47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확인이 어렵거나 내용이 잘 이해되지 않는다면 의사나 약사에게 도움을 구하시는 것이 필요합니다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5619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한쪽 모서리는 잘리고 다른 쪽 모서리는 둥근 사각형 28">
            <a:extLst>
              <a:ext uri="{FF2B5EF4-FFF2-40B4-BE49-F238E27FC236}">
                <a16:creationId xmlns:a16="http://schemas.microsoft.com/office/drawing/2014/main" id="{75CC16B6-6129-4841-9EAE-25238FF76DE5}"/>
              </a:ext>
            </a:extLst>
          </p:cNvPr>
          <p:cNvSpPr/>
          <p:nvPr/>
        </p:nvSpPr>
        <p:spPr>
          <a:xfrm>
            <a:off x="599058" y="1108804"/>
            <a:ext cx="6707412" cy="452755"/>
          </a:xfrm>
          <a:prstGeom prst="snip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ACC011B-D978-9149-9633-030BF3A35E9F}"/>
              </a:ext>
            </a:extLst>
          </p:cNvPr>
          <p:cNvGrpSpPr/>
          <p:nvPr/>
        </p:nvGrpSpPr>
        <p:grpSpPr>
          <a:xfrm>
            <a:off x="296069" y="153615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F1729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F490B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2080" y="-244884"/>
              <a:ext cx="302974" cy="2222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50671" y="351297"/>
            <a:ext cx="4567975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사용법을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읽고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확인합니다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52D905EC-0EE0-5240-AC59-F64325E80AE3}"/>
              </a:ext>
            </a:extLst>
          </p:cNvPr>
          <p:cNvSpPr txBox="1"/>
          <p:nvPr/>
        </p:nvSpPr>
        <p:spPr>
          <a:xfrm>
            <a:off x="623821" y="1164133"/>
            <a:ext cx="9695019" cy="33549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24259" marR="120940">
              <a:lnSpc>
                <a:spcPct val="105400"/>
              </a:lnSpc>
              <a:spcBef>
                <a:spcPts val="126"/>
              </a:spcBef>
            </a:pPr>
            <a:r>
              <a:rPr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일반의약품은 겉포장의 표시정보를 읽고  다음을 </a:t>
            </a:r>
            <a:r>
              <a:rPr sz="2000" b="1" dirty="0" err="1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확인합니다</a:t>
            </a:r>
            <a:r>
              <a:rPr sz="2000" b="1" dirty="0">
                <a:solidFill>
                  <a:schemeClr val="accent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id="{511032CC-B94D-2E42-BA12-7A11514F74AE}"/>
              </a:ext>
            </a:extLst>
          </p:cNvPr>
          <p:cNvSpPr/>
          <p:nvPr/>
        </p:nvSpPr>
        <p:spPr>
          <a:xfrm>
            <a:off x="599057" y="1554954"/>
            <a:ext cx="8969446" cy="4801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</p:spTree>
    <p:extLst>
      <p:ext uri="{BB962C8B-B14F-4D97-AF65-F5344CB8AC3E}">
        <p14:creationId xmlns:p14="http://schemas.microsoft.com/office/powerpoint/2010/main" val="2277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45083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방법으로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사용합니다.</a:t>
            </a:r>
          </a:p>
        </p:txBody>
      </p:sp>
      <p:sp>
        <p:nvSpPr>
          <p:cNvPr id="560" name="직사각형 559">
            <a:extLst>
              <a:ext uri="{FF2B5EF4-FFF2-40B4-BE49-F238E27FC236}">
                <a16:creationId xmlns:a16="http://schemas.microsoft.com/office/drawing/2014/main" id="{98D4EA71-8054-6C4F-B91C-21A60F5C45BE}"/>
              </a:ext>
            </a:extLst>
          </p:cNvPr>
          <p:cNvSpPr/>
          <p:nvPr/>
        </p:nvSpPr>
        <p:spPr>
          <a:xfrm>
            <a:off x="599057" y="1561562"/>
            <a:ext cx="10441212" cy="4401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61" name="한쪽 모서리는 잘리고 다른 쪽 모서리는 둥근 사각형 560">
            <a:extLst>
              <a:ext uri="{FF2B5EF4-FFF2-40B4-BE49-F238E27FC236}">
                <a16:creationId xmlns:a16="http://schemas.microsoft.com/office/drawing/2014/main" id="{51AB79E8-4DEC-5240-A217-AB50C3BC0D81}"/>
              </a:ext>
            </a:extLst>
          </p:cNvPr>
          <p:cNvSpPr/>
          <p:nvPr/>
        </p:nvSpPr>
        <p:spPr>
          <a:xfrm>
            <a:off x="599058" y="1108804"/>
            <a:ext cx="3354612" cy="452755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562" name="object 14">
            <a:extLst>
              <a:ext uri="{FF2B5EF4-FFF2-40B4-BE49-F238E27FC236}">
                <a16:creationId xmlns:a16="http://schemas.microsoft.com/office/drawing/2014/main" id="{29E2397E-1CB9-6740-8481-FA71196DD729}"/>
              </a:ext>
            </a:extLst>
          </p:cNvPr>
          <p:cNvSpPr txBox="1"/>
          <p:nvPr/>
        </p:nvSpPr>
        <p:spPr>
          <a:xfrm>
            <a:off x="623822" y="1164133"/>
            <a:ext cx="3329848" cy="33549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24259" marR="120940">
              <a:lnSpc>
                <a:spcPct val="105400"/>
              </a:lnSpc>
              <a:spcBef>
                <a:spcPts val="126"/>
              </a:spcBef>
            </a:pPr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</a:t>
            </a:r>
            <a:r>
              <a:rPr lang="en-US" altLang="ko-KR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언제 먹어야 할까요</a:t>
            </a:r>
            <a:r>
              <a:rPr lang="en-US" altLang="ko-KR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?</a:t>
            </a:r>
            <a:endParaRPr sz="2000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109" name="object 3"/>
          <p:cNvSpPr/>
          <p:nvPr/>
        </p:nvSpPr>
        <p:spPr>
          <a:xfrm>
            <a:off x="1891116" y="1797530"/>
            <a:ext cx="1492866" cy="517572"/>
          </a:xfrm>
          <a:custGeom>
            <a:avLst/>
            <a:gdLst/>
            <a:ahLst/>
            <a:cxnLst/>
            <a:rect l="l" t="t" r="r" b="b"/>
            <a:pathLst>
              <a:path w="3642995" h="1263014">
                <a:moveTo>
                  <a:pt x="3366225" y="0"/>
                </a:moveTo>
                <a:lnTo>
                  <a:pt x="276541" y="0"/>
                </a:lnTo>
                <a:lnTo>
                  <a:pt x="226834" y="4455"/>
                </a:lnTo>
                <a:lnTo>
                  <a:pt x="180049" y="17300"/>
                </a:lnTo>
                <a:lnTo>
                  <a:pt x="136968" y="37755"/>
                </a:lnTo>
                <a:lnTo>
                  <a:pt x="98371" y="65038"/>
                </a:lnTo>
                <a:lnTo>
                  <a:pt x="65040" y="98368"/>
                </a:lnTo>
                <a:lnTo>
                  <a:pt x="37757" y="136964"/>
                </a:lnTo>
                <a:lnTo>
                  <a:pt x="17301" y="180046"/>
                </a:lnTo>
                <a:lnTo>
                  <a:pt x="4455" y="226832"/>
                </a:lnTo>
                <a:lnTo>
                  <a:pt x="0" y="276541"/>
                </a:lnTo>
                <a:lnTo>
                  <a:pt x="0" y="985882"/>
                </a:lnTo>
                <a:lnTo>
                  <a:pt x="4455" y="1035591"/>
                </a:lnTo>
                <a:lnTo>
                  <a:pt x="17301" y="1082377"/>
                </a:lnTo>
                <a:lnTo>
                  <a:pt x="37757" y="1125459"/>
                </a:lnTo>
                <a:lnTo>
                  <a:pt x="65040" y="1164055"/>
                </a:lnTo>
                <a:lnTo>
                  <a:pt x="98371" y="1197385"/>
                </a:lnTo>
                <a:lnTo>
                  <a:pt x="136968" y="1224668"/>
                </a:lnTo>
                <a:lnTo>
                  <a:pt x="180049" y="1245123"/>
                </a:lnTo>
                <a:lnTo>
                  <a:pt x="226834" y="1257968"/>
                </a:lnTo>
                <a:lnTo>
                  <a:pt x="276541" y="1262423"/>
                </a:lnTo>
                <a:lnTo>
                  <a:pt x="3366225" y="1262423"/>
                </a:lnTo>
                <a:lnTo>
                  <a:pt x="3415934" y="1257968"/>
                </a:lnTo>
                <a:lnTo>
                  <a:pt x="3462720" y="1245123"/>
                </a:lnTo>
                <a:lnTo>
                  <a:pt x="3505802" y="1224668"/>
                </a:lnTo>
                <a:lnTo>
                  <a:pt x="3544398" y="1197385"/>
                </a:lnTo>
                <a:lnTo>
                  <a:pt x="3577728" y="1164055"/>
                </a:lnTo>
                <a:lnTo>
                  <a:pt x="3605011" y="1125459"/>
                </a:lnTo>
                <a:lnTo>
                  <a:pt x="3625465" y="1082377"/>
                </a:lnTo>
                <a:lnTo>
                  <a:pt x="3638311" y="1035591"/>
                </a:lnTo>
                <a:lnTo>
                  <a:pt x="3642766" y="985882"/>
                </a:lnTo>
                <a:lnTo>
                  <a:pt x="3642766" y="276541"/>
                </a:lnTo>
                <a:lnTo>
                  <a:pt x="3638311" y="226832"/>
                </a:lnTo>
                <a:lnTo>
                  <a:pt x="3625465" y="180046"/>
                </a:lnTo>
                <a:lnTo>
                  <a:pt x="3605011" y="136964"/>
                </a:lnTo>
                <a:lnTo>
                  <a:pt x="3577728" y="98368"/>
                </a:lnTo>
                <a:lnTo>
                  <a:pt x="3544398" y="65038"/>
                </a:lnTo>
                <a:lnTo>
                  <a:pt x="3505802" y="37755"/>
                </a:lnTo>
                <a:lnTo>
                  <a:pt x="3462720" y="17300"/>
                </a:lnTo>
                <a:lnTo>
                  <a:pt x="3415934" y="4455"/>
                </a:lnTo>
                <a:lnTo>
                  <a:pt x="3366225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0" name="object 4"/>
          <p:cNvSpPr/>
          <p:nvPr/>
        </p:nvSpPr>
        <p:spPr>
          <a:xfrm>
            <a:off x="1891116" y="4419182"/>
            <a:ext cx="1492866" cy="1367701"/>
          </a:xfrm>
          <a:custGeom>
            <a:avLst/>
            <a:gdLst/>
            <a:ahLst/>
            <a:cxnLst/>
            <a:rect l="l" t="t" r="r" b="b"/>
            <a:pathLst>
              <a:path w="3642995" h="3337559">
                <a:moveTo>
                  <a:pt x="3366225" y="0"/>
                </a:moveTo>
                <a:lnTo>
                  <a:pt x="276541" y="0"/>
                </a:lnTo>
                <a:lnTo>
                  <a:pt x="226834" y="4455"/>
                </a:lnTo>
                <a:lnTo>
                  <a:pt x="180049" y="17301"/>
                </a:lnTo>
                <a:lnTo>
                  <a:pt x="136968" y="37757"/>
                </a:lnTo>
                <a:lnTo>
                  <a:pt x="98371" y="65041"/>
                </a:lnTo>
                <a:lnTo>
                  <a:pt x="65040" y="98372"/>
                </a:lnTo>
                <a:lnTo>
                  <a:pt x="37757" y="136970"/>
                </a:lnTo>
                <a:lnTo>
                  <a:pt x="17301" y="180052"/>
                </a:lnTo>
                <a:lnTo>
                  <a:pt x="4455" y="226839"/>
                </a:lnTo>
                <a:lnTo>
                  <a:pt x="0" y="276548"/>
                </a:lnTo>
                <a:lnTo>
                  <a:pt x="0" y="3060874"/>
                </a:lnTo>
                <a:lnTo>
                  <a:pt x="4455" y="3110583"/>
                </a:lnTo>
                <a:lnTo>
                  <a:pt x="17301" y="3157369"/>
                </a:lnTo>
                <a:lnTo>
                  <a:pt x="37757" y="3200451"/>
                </a:lnTo>
                <a:lnTo>
                  <a:pt x="65040" y="3239047"/>
                </a:lnTo>
                <a:lnTo>
                  <a:pt x="98371" y="3272377"/>
                </a:lnTo>
                <a:lnTo>
                  <a:pt x="136968" y="3299660"/>
                </a:lnTo>
                <a:lnTo>
                  <a:pt x="180049" y="3320115"/>
                </a:lnTo>
                <a:lnTo>
                  <a:pt x="226834" y="3332960"/>
                </a:lnTo>
                <a:lnTo>
                  <a:pt x="276541" y="3337416"/>
                </a:lnTo>
                <a:lnTo>
                  <a:pt x="3366225" y="3337416"/>
                </a:lnTo>
                <a:lnTo>
                  <a:pt x="3415934" y="3332960"/>
                </a:lnTo>
                <a:lnTo>
                  <a:pt x="3462720" y="3320115"/>
                </a:lnTo>
                <a:lnTo>
                  <a:pt x="3505802" y="3299660"/>
                </a:lnTo>
                <a:lnTo>
                  <a:pt x="3544398" y="3272377"/>
                </a:lnTo>
                <a:lnTo>
                  <a:pt x="3577728" y="3239047"/>
                </a:lnTo>
                <a:lnTo>
                  <a:pt x="3605011" y="3200451"/>
                </a:lnTo>
                <a:lnTo>
                  <a:pt x="3625465" y="3157369"/>
                </a:lnTo>
                <a:lnTo>
                  <a:pt x="3638311" y="3110583"/>
                </a:lnTo>
                <a:lnTo>
                  <a:pt x="3642766" y="3060874"/>
                </a:lnTo>
                <a:lnTo>
                  <a:pt x="3642766" y="276548"/>
                </a:lnTo>
                <a:lnTo>
                  <a:pt x="3638311" y="226839"/>
                </a:lnTo>
                <a:lnTo>
                  <a:pt x="3625465" y="180052"/>
                </a:lnTo>
                <a:lnTo>
                  <a:pt x="3605011" y="136970"/>
                </a:lnTo>
                <a:lnTo>
                  <a:pt x="3577728" y="98372"/>
                </a:lnTo>
                <a:lnTo>
                  <a:pt x="3544398" y="65041"/>
                </a:lnTo>
                <a:lnTo>
                  <a:pt x="3505802" y="37757"/>
                </a:lnTo>
                <a:lnTo>
                  <a:pt x="3462720" y="17301"/>
                </a:lnTo>
                <a:lnTo>
                  <a:pt x="3415934" y="4455"/>
                </a:lnTo>
                <a:lnTo>
                  <a:pt x="336622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1" name="object 5"/>
          <p:cNvSpPr/>
          <p:nvPr/>
        </p:nvSpPr>
        <p:spPr>
          <a:xfrm>
            <a:off x="3887988" y="4419186"/>
            <a:ext cx="1492866" cy="1011984"/>
          </a:xfrm>
          <a:custGeom>
            <a:avLst/>
            <a:gdLst/>
            <a:ahLst/>
            <a:cxnLst/>
            <a:rect l="l" t="t" r="r" b="b"/>
            <a:pathLst>
              <a:path w="3642995" h="2469515">
                <a:moveTo>
                  <a:pt x="3366225" y="0"/>
                </a:moveTo>
                <a:lnTo>
                  <a:pt x="276541" y="0"/>
                </a:lnTo>
                <a:lnTo>
                  <a:pt x="226834" y="4455"/>
                </a:lnTo>
                <a:lnTo>
                  <a:pt x="180049" y="17300"/>
                </a:lnTo>
                <a:lnTo>
                  <a:pt x="136968" y="37755"/>
                </a:lnTo>
                <a:lnTo>
                  <a:pt x="98371" y="65038"/>
                </a:lnTo>
                <a:lnTo>
                  <a:pt x="65040" y="98368"/>
                </a:lnTo>
                <a:lnTo>
                  <a:pt x="37757" y="136964"/>
                </a:lnTo>
                <a:lnTo>
                  <a:pt x="17301" y="180046"/>
                </a:lnTo>
                <a:lnTo>
                  <a:pt x="4455" y="226832"/>
                </a:lnTo>
                <a:lnTo>
                  <a:pt x="0" y="276541"/>
                </a:lnTo>
                <a:lnTo>
                  <a:pt x="0" y="2192518"/>
                </a:lnTo>
                <a:lnTo>
                  <a:pt x="4455" y="2242227"/>
                </a:lnTo>
                <a:lnTo>
                  <a:pt x="17301" y="2289013"/>
                </a:lnTo>
                <a:lnTo>
                  <a:pt x="37757" y="2332095"/>
                </a:lnTo>
                <a:lnTo>
                  <a:pt x="65040" y="2370691"/>
                </a:lnTo>
                <a:lnTo>
                  <a:pt x="98371" y="2404021"/>
                </a:lnTo>
                <a:lnTo>
                  <a:pt x="136968" y="2431304"/>
                </a:lnTo>
                <a:lnTo>
                  <a:pt x="180049" y="2451759"/>
                </a:lnTo>
                <a:lnTo>
                  <a:pt x="226834" y="2464604"/>
                </a:lnTo>
                <a:lnTo>
                  <a:pt x="276541" y="2469060"/>
                </a:lnTo>
                <a:lnTo>
                  <a:pt x="3366225" y="2469060"/>
                </a:lnTo>
                <a:lnTo>
                  <a:pt x="3415934" y="2464604"/>
                </a:lnTo>
                <a:lnTo>
                  <a:pt x="3462720" y="2451759"/>
                </a:lnTo>
                <a:lnTo>
                  <a:pt x="3505802" y="2431304"/>
                </a:lnTo>
                <a:lnTo>
                  <a:pt x="3544398" y="2404021"/>
                </a:lnTo>
                <a:lnTo>
                  <a:pt x="3577728" y="2370691"/>
                </a:lnTo>
                <a:lnTo>
                  <a:pt x="3605011" y="2332095"/>
                </a:lnTo>
                <a:lnTo>
                  <a:pt x="3625465" y="2289013"/>
                </a:lnTo>
                <a:lnTo>
                  <a:pt x="3638311" y="2242227"/>
                </a:lnTo>
                <a:lnTo>
                  <a:pt x="3642766" y="2192518"/>
                </a:lnTo>
                <a:lnTo>
                  <a:pt x="3642766" y="276541"/>
                </a:lnTo>
                <a:lnTo>
                  <a:pt x="3638311" y="226832"/>
                </a:lnTo>
                <a:lnTo>
                  <a:pt x="3625465" y="180046"/>
                </a:lnTo>
                <a:lnTo>
                  <a:pt x="3605011" y="136964"/>
                </a:lnTo>
                <a:lnTo>
                  <a:pt x="3577728" y="98368"/>
                </a:lnTo>
                <a:lnTo>
                  <a:pt x="3544398" y="65038"/>
                </a:lnTo>
                <a:lnTo>
                  <a:pt x="3505802" y="37755"/>
                </a:lnTo>
                <a:lnTo>
                  <a:pt x="3462720" y="17300"/>
                </a:lnTo>
                <a:lnTo>
                  <a:pt x="3415934" y="4455"/>
                </a:lnTo>
                <a:lnTo>
                  <a:pt x="336622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2" name="object 6"/>
          <p:cNvSpPr/>
          <p:nvPr/>
        </p:nvSpPr>
        <p:spPr>
          <a:xfrm>
            <a:off x="5820883" y="4419185"/>
            <a:ext cx="1492866" cy="1037486"/>
          </a:xfrm>
          <a:custGeom>
            <a:avLst/>
            <a:gdLst/>
            <a:ahLst/>
            <a:cxnLst/>
            <a:rect l="l" t="t" r="r" b="b"/>
            <a:pathLst>
              <a:path w="3642994" h="2531744">
                <a:moveTo>
                  <a:pt x="3366225" y="0"/>
                </a:moveTo>
                <a:lnTo>
                  <a:pt x="276541" y="0"/>
                </a:lnTo>
                <a:lnTo>
                  <a:pt x="226834" y="4455"/>
                </a:lnTo>
                <a:lnTo>
                  <a:pt x="180049" y="17300"/>
                </a:lnTo>
                <a:lnTo>
                  <a:pt x="136968" y="37755"/>
                </a:lnTo>
                <a:lnTo>
                  <a:pt x="98371" y="65038"/>
                </a:lnTo>
                <a:lnTo>
                  <a:pt x="65040" y="98368"/>
                </a:lnTo>
                <a:lnTo>
                  <a:pt x="37757" y="136964"/>
                </a:lnTo>
                <a:lnTo>
                  <a:pt x="17301" y="180046"/>
                </a:lnTo>
                <a:lnTo>
                  <a:pt x="4455" y="226832"/>
                </a:lnTo>
                <a:lnTo>
                  <a:pt x="0" y="276541"/>
                </a:lnTo>
                <a:lnTo>
                  <a:pt x="0" y="2254632"/>
                </a:lnTo>
                <a:lnTo>
                  <a:pt x="4455" y="2304341"/>
                </a:lnTo>
                <a:lnTo>
                  <a:pt x="17301" y="2351127"/>
                </a:lnTo>
                <a:lnTo>
                  <a:pt x="37757" y="2394209"/>
                </a:lnTo>
                <a:lnTo>
                  <a:pt x="65040" y="2432805"/>
                </a:lnTo>
                <a:lnTo>
                  <a:pt x="98371" y="2466135"/>
                </a:lnTo>
                <a:lnTo>
                  <a:pt x="136968" y="2493418"/>
                </a:lnTo>
                <a:lnTo>
                  <a:pt x="180049" y="2513873"/>
                </a:lnTo>
                <a:lnTo>
                  <a:pt x="226834" y="2526718"/>
                </a:lnTo>
                <a:lnTo>
                  <a:pt x="276541" y="2531174"/>
                </a:lnTo>
                <a:lnTo>
                  <a:pt x="3366225" y="2531174"/>
                </a:lnTo>
                <a:lnTo>
                  <a:pt x="3415934" y="2526718"/>
                </a:lnTo>
                <a:lnTo>
                  <a:pt x="3462720" y="2513873"/>
                </a:lnTo>
                <a:lnTo>
                  <a:pt x="3505802" y="2493418"/>
                </a:lnTo>
                <a:lnTo>
                  <a:pt x="3544398" y="2466135"/>
                </a:lnTo>
                <a:lnTo>
                  <a:pt x="3577728" y="2432805"/>
                </a:lnTo>
                <a:lnTo>
                  <a:pt x="3605011" y="2394209"/>
                </a:lnTo>
                <a:lnTo>
                  <a:pt x="3625465" y="2351127"/>
                </a:lnTo>
                <a:lnTo>
                  <a:pt x="3638311" y="2304341"/>
                </a:lnTo>
                <a:lnTo>
                  <a:pt x="3642766" y="2254632"/>
                </a:lnTo>
                <a:lnTo>
                  <a:pt x="3642766" y="276541"/>
                </a:lnTo>
                <a:lnTo>
                  <a:pt x="3638311" y="226832"/>
                </a:lnTo>
                <a:lnTo>
                  <a:pt x="3625465" y="180046"/>
                </a:lnTo>
                <a:lnTo>
                  <a:pt x="3605011" y="136964"/>
                </a:lnTo>
                <a:lnTo>
                  <a:pt x="3577728" y="98368"/>
                </a:lnTo>
                <a:lnTo>
                  <a:pt x="3544398" y="65038"/>
                </a:lnTo>
                <a:lnTo>
                  <a:pt x="3505802" y="37755"/>
                </a:lnTo>
                <a:lnTo>
                  <a:pt x="3462720" y="17300"/>
                </a:lnTo>
                <a:lnTo>
                  <a:pt x="3415934" y="4455"/>
                </a:lnTo>
                <a:lnTo>
                  <a:pt x="336622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3" name="object 7"/>
          <p:cNvSpPr/>
          <p:nvPr/>
        </p:nvSpPr>
        <p:spPr>
          <a:xfrm>
            <a:off x="7785776" y="4419185"/>
            <a:ext cx="1492866" cy="1284432"/>
          </a:xfrm>
          <a:custGeom>
            <a:avLst/>
            <a:gdLst/>
            <a:ahLst/>
            <a:cxnLst/>
            <a:rect l="l" t="t" r="r" b="b"/>
            <a:pathLst>
              <a:path w="3642994" h="3134359">
                <a:moveTo>
                  <a:pt x="3366225" y="0"/>
                </a:moveTo>
                <a:lnTo>
                  <a:pt x="276541" y="0"/>
                </a:lnTo>
                <a:lnTo>
                  <a:pt x="226832" y="4455"/>
                </a:lnTo>
                <a:lnTo>
                  <a:pt x="180046" y="17300"/>
                </a:lnTo>
                <a:lnTo>
                  <a:pt x="136964" y="37755"/>
                </a:lnTo>
                <a:lnTo>
                  <a:pt x="98368" y="65038"/>
                </a:lnTo>
                <a:lnTo>
                  <a:pt x="65038" y="98368"/>
                </a:lnTo>
                <a:lnTo>
                  <a:pt x="37755" y="136964"/>
                </a:lnTo>
                <a:lnTo>
                  <a:pt x="17300" y="180046"/>
                </a:lnTo>
                <a:lnTo>
                  <a:pt x="4455" y="226832"/>
                </a:lnTo>
                <a:lnTo>
                  <a:pt x="0" y="276541"/>
                </a:lnTo>
                <a:lnTo>
                  <a:pt x="0" y="2857418"/>
                </a:lnTo>
                <a:lnTo>
                  <a:pt x="4455" y="2907127"/>
                </a:lnTo>
                <a:lnTo>
                  <a:pt x="17300" y="2953913"/>
                </a:lnTo>
                <a:lnTo>
                  <a:pt x="37755" y="2996995"/>
                </a:lnTo>
                <a:lnTo>
                  <a:pt x="65038" y="3035591"/>
                </a:lnTo>
                <a:lnTo>
                  <a:pt x="98368" y="3068921"/>
                </a:lnTo>
                <a:lnTo>
                  <a:pt x="136964" y="3096204"/>
                </a:lnTo>
                <a:lnTo>
                  <a:pt x="180046" y="3116659"/>
                </a:lnTo>
                <a:lnTo>
                  <a:pt x="226832" y="3129504"/>
                </a:lnTo>
                <a:lnTo>
                  <a:pt x="276541" y="3133960"/>
                </a:lnTo>
                <a:lnTo>
                  <a:pt x="3366225" y="3133960"/>
                </a:lnTo>
                <a:lnTo>
                  <a:pt x="3415934" y="3129504"/>
                </a:lnTo>
                <a:lnTo>
                  <a:pt x="3462720" y="3116659"/>
                </a:lnTo>
                <a:lnTo>
                  <a:pt x="3505802" y="3096204"/>
                </a:lnTo>
                <a:lnTo>
                  <a:pt x="3544398" y="3068921"/>
                </a:lnTo>
                <a:lnTo>
                  <a:pt x="3577728" y="3035591"/>
                </a:lnTo>
                <a:lnTo>
                  <a:pt x="3605011" y="2996995"/>
                </a:lnTo>
                <a:lnTo>
                  <a:pt x="3625465" y="2953913"/>
                </a:lnTo>
                <a:lnTo>
                  <a:pt x="3638311" y="2907127"/>
                </a:lnTo>
                <a:lnTo>
                  <a:pt x="3642766" y="2857418"/>
                </a:lnTo>
                <a:lnTo>
                  <a:pt x="3642766" y="276541"/>
                </a:lnTo>
                <a:lnTo>
                  <a:pt x="3638311" y="226832"/>
                </a:lnTo>
                <a:lnTo>
                  <a:pt x="3625465" y="180046"/>
                </a:lnTo>
                <a:lnTo>
                  <a:pt x="3605011" y="136964"/>
                </a:lnTo>
                <a:lnTo>
                  <a:pt x="3577728" y="98368"/>
                </a:lnTo>
                <a:lnTo>
                  <a:pt x="3544398" y="65038"/>
                </a:lnTo>
                <a:lnTo>
                  <a:pt x="3505802" y="37755"/>
                </a:lnTo>
                <a:lnTo>
                  <a:pt x="3462720" y="17300"/>
                </a:lnTo>
                <a:lnTo>
                  <a:pt x="3415934" y="4455"/>
                </a:lnTo>
                <a:lnTo>
                  <a:pt x="336622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4" name="object 8"/>
          <p:cNvSpPr/>
          <p:nvPr/>
        </p:nvSpPr>
        <p:spPr>
          <a:xfrm>
            <a:off x="3919787" y="1797530"/>
            <a:ext cx="1439521" cy="517572"/>
          </a:xfrm>
          <a:custGeom>
            <a:avLst/>
            <a:gdLst/>
            <a:ahLst/>
            <a:cxnLst/>
            <a:rect l="l" t="t" r="r" b="b"/>
            <a:pathLst>
              <a:path w="3512820" h="1263014">
                <a:moveTo>
                  <a:pt x="3235791" y="0"/>
                </a:moveTo>
                <a:lnTo>
                  <a:pt x="276541" y="0"/>
                </a:lnTo>
                <a:lnTo>
                  <a:pt x="226832" y="4455"/>
                </a:lnTo>
                <a:lnTo>
                  <a:pt x="180046" y="17300"/>
                </a:lnTo>
                <a:lnTo>
                  <a:pt x="136964" y="37755"/>
                </a:lnTo>
                <a:lnTo>
                  <a:pt x="98368" y="65038"/>
                </a:lnTo>
                <a:lnTo>
                  <a:pt x="65038" y="98368"/>
                </a:lnTo>
                <a:lnTo>
                  <a:pt x="37755" y="136964"/>
                </a:lnTo>
                <a:lnTo>
                  <a:pt x="17300" y="180046"/>
                </a:lnTo>
                <a:lnTo>
                  <a:pt x="4455" y="226832"/>
                </a:lnTo>
                <a:lnTo>
                  <a:pt x="0" y="276541"/>
                </a:lnTo>
                <a:lnTo>
                  <a:pt x="0" y="985882"/>
                </a:lnTo>
                <a:lnTo>
                  <a:pt x="4455" y="1035591"/>
                </a:lnTo>
                <a:lnTo>
                  <a:pt x="17300" y="1082377"/>
                </a:lnTo>
                <a:lnTo>
                  <a:pt x="37755" y="1125459"/>
                </a:lnTo>
                <a:lnTo>
                  <a:pt x="65038" y="1164055"/>
                </a:lnTo>
                <a:lnTo>
                  <a:pt x="98368" y="1197385"/>
                </a:lnTo>
                <a:lnTo>
                  <a:pt x="136964" y="1224668"/>
                </a:lnTo>
                <a:lnTo>
                  <a:pt x="180046" y="1245123"/>
                </a:lnTo>
                <a:lnTo>
                  <a:pt x="226832" y="1257968"/>
                </a:lnTo>
                <a:lnTo>
                  <a:pt x="276541" y="1262423"/>
                </a:lnTo>
                <a:lnTo>
                  <a:pt x="3235791" y="1262423"/>
                </a:lnTo>
                <a:lnTo>
                  <a:pt x="3285500" y="1257968"/>
                </a:lnTo>
                <a:lnTo>
                  <a:pt x="3332286" y="1245123"/>
                </a:lnTo>
                <a:lnTo>
                  <a:pt x="3375368" y="1224668"/>
                </a:lnTo>
                <a:lnTo>
                  <a:pt x="3413964" y="1197385"/>
                </a:lnTo>
                <a:lnTo>
                  <a:pt x="3447294" y="1164055"/>
                </a:lnTo>
                <a:lnTo>
                  <a:pt x="3474577" y="1125459"/>
                </a:lnTo>
                <a:lnTo>
                  <a:pt x="3495032" y="1082377"/>
                </a:lnTo>
                <a:lnTo>
                  <a:pt x="3507877" y="1035591"/>
                </a:lnTo>
                <a:lnTo>
                  <a:pt x="3512332" y="985882"/>
                </a:lnTo>
                <a:lnTo>
                  <a:pt x="3512332" y="276541"/>
                </a:lnTo>
                <a:lnTo>
                  <a:pt x="3507877" y="226832"/>
                </a:lnTo>
                <a:lnTo>
                  <a:pt x="3495032" y="180046"/>
                </a:lnTo>
                <a:lnTo>
                  <a:pt x="3474577" y="136964"/>
                </a:lnTo>
                <a:lnTo>
                  <a:pt x="3447294" y="98368"/>
                </a:lnTo>
                <a:lnTo>
                  <a:pt x="3413964" y="65038"/>
                </a:lnTo>
                <a:lnTo>
                  <a:pt x="3375368" y="37755"/>
                </a:lnTo>
                <a:lnTo>
                  <a:pt x="3332286" y="17300"/>
                </a:lnTo>
                <a:lnTo>
                  <a:pt x="3285500" y="4455"/>
                </a:lnTo>
                <a:lnTo>
                  <a:pt x="3235791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5" name="object 9"/>
          <p:cNvSpPr/>
          <p:nvPr/>
        </p:nvSpPr>
        <p:spPr>
          <a:xfrm>
            <a:off x="6268109" y="1797530"/>
            <a:ext cx="857415" cy="517572"/>
          </a:xfrm>
          <a:custGeom>
            <a:avLst/>
            <a:gdLst/>
            <a:ahLst/>
            <a:cxnLst/>
            <a:rect l="l" t="t" r="r" b="b"/>
            <a:pathLst>
              <a:path w="2092325" h="1263014">
                <a:moveTo>
                  <a:pt x="1815507" y="0"/>
                </a:moveTo>
                <a:lnTo>
                  <a:pt x="276541" y="0"/>
                </a:lnTo>
                <a:lnTo>
                  <a:pt x="226832" y="4455"/>
                </a:lnTo>
                <a:lnTo>
                  <a:pt x="180046" y="17300"/>
                </a:lnTo>
                <a:lnTo>
                  <a:pt x="136964" y="37755"/>
                </a:lnTo>
                <a:lnTo>
                  <a:pt x="98368" y="65038"/>
                </a:lnTo>
                <a:lnTo>
                  <a:pt x="65038" y="98368"/>
                </a:lnTo>
                <a:lnTo>
                  <a:pt x="37755" y="136964"/>
                </a:lnTo>
                <a:lnTo>
                  <a:pt x="17300" y="180046"/>
                </a:lnTo>
                <a:lnTo>
                  <a:pt x="4455" y="226832"/>
                </a:lnTo>
                <a:lnTo>
                  <a:pt x="0" y="276541"/>
                </a:lnTo>
                <a:lnTo>
                  <a:pt x="0" y="985882"/>
                </a:lnTo>
                <a:lnTo>
                  <a:pt x="4455" y="1035591"/>
                </a:lnTo>
                <a:lnTo>
                  <a:pt x="17300" y="1082377"/>
                </a:lnTo>
                <a:lnTo>
                  <a:pt x="37755" y="1125459"/>
                </a:lnTo>
                <a:lnTo>
                  <a:pt x="65038" y="1164055"/>
                </a:lnTo>
                <a:lnTo>
                  <a:pt x="98368" y="1197385"/>
                </a:lnTo>
                <a:lnTo>
                  <a:pt x="136964" y="1224668"/>
                </a:lnTo>
                <a:lnTo>
                  <a:pt x="180046" y="1245123"/>
                </a:lnTo>
                <a:lnTo>
                  <a:pt x="226832" y="1257968"/>
                </a:lnTo>
                <a:lnTo>
                  <a:pt x="276541" y="1262423"/>
                </a:lnTo>
                <a:lnTo>
                  <a:pt x="1815507" y="1262423"/>
                </a:lnTo>
                <a:lnTo>
                  <a:pt x="1865216" y="1257968"/>
                </a:lnTo>
                <a:lnTo>
                  <a:pt x="1912002" y="1245123"/>
                </a:lnTo>
                <a:lnTo>
                  <a:pt x="1955084" y="1224668"/>
                </a:lnTo>
                <a:lnTo>
                  <a:pt x="1993680" y="1197385"/>
                </a:lnTo>
                <a:lnTo>
                  <a:pt x="2027010" y="1164055"/>
                </a:lnTo>
                <a:lnTo>
                  <a:pt x="2054293" y="1125459"/>
                </a:lnTo>
                <a:lnTo>
                  <a:pt x="2074748" y="1082377"/>
                </a:lnTo>
                <a:lnTo>
                  <a:pt x="2087593" y="1035591"/>
                </a:lnTo>
                <a:lnTo>
                  <a:pt x="2092049" y="985882"/>
                </a:lnTo>
                <a:lnTo>
                  <a:pt x="2092049" y="276541"/>
                </a:lnTo>
                <a:lnTo>
                  <a:pt x="2087593" y="226832"/>
                </a:lnTo>
                <a:lnTo>
                  <a:pt x="2074748" y="180046"/>
                </a:lnTo>
                <a:lnTo>
                  <a:pt x="2054293" y="136964"/>
                </a:lnTo>
                <a:lnTo>
                  <a:pt x="2027010" y="98368"/>
                </a:lnTo>
                <a:lnTo>
                  <a:pt x="1993680" y="65038"/>
                </a:lnTo>
                <a:lnTo>
                  <a:pt x="1955084" y="37755"/>
                </a:lnTo>
                <a:lnTo>
                  <a:pt x="1912002" y="17300"/>
                </a:lnTo>
                <a:lnTo>
                  <a:pt x="1865216" y="4455"/>
                </a:lnTo>
                <a:lnTo>
                  <a:pt x="1815507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6" name="object 10"/>
          <p:cNvSpPr/>
          <p:nvPr/>
        </p:nvSpPr>
        <p:spPr>
          <a:xfrm>
            <a:off x="7870034" y="1797530"/>
            <a:ext cx="1342981" cy="517572"/>
          </a:xfrm>
          <a:custGeom>
            <a:avLst/>
            <a:gdLst/>
            <a:ahLst/>
            <a:cxnLst/>
            <a:rect l="l" t="t" r="r" b="b"/>
            <a:pathLst>
              <a:path w="3277234" h="1263014">
                <a:moveTo>
                  <a:pt x="3000469" y="0"/>
                </a:moveTo>
                <a:lnTo>
                  <a:pt x="276541" y="0"/>
                </a:lnTo>
                <a:lnTo>
                  <a:pt x="226832" y="4455"/>
                </a:lnTo>
                <a:lnTo>
                  <a:pt x="180046" y="17300"/>
                </a:lnTo>
                <a:lnTo>
                  <a:pt x="136964" y="37755"/>
                </a:lnTo>
                <a:lnTo>
                  <a:pt x="98368" y="65038"/>
                </a:lnTo>
                <a:lnTo>
                  <a:pt x="65038" y="98368"/>
                </a:lnTo>
                <a:lnTo>
                  <a:pt x="37755" y="136964"/>
                </a:lnTo>
                <a:lnTo>
                  <a:pt x="17300" y="180046"/>
                </a:lnTo>
                <a:lnTo>
                  <a:pt x="4455" y="226832"/>
                </a:lnTo>
                <a:lnTo>
                  <a:pt x="0" y="276541"/>
                </a:lnTo>
                <a:lnTo>
                  <a:pt x="0" y="985882"/>
                </a:lnTo>
                <a:lnTo>
                  <a:pt x="4455" y="1035591"/>
                </a:lnTo>
                <a:lnTo>
                  <a:pt x="17300" y="1082377"/>
                </a:lnTo>
                <a:lnTo>
                  <a:pt x="37755" y="1125459"/>
                </a:lnTo>
                <a:lnTo>
                  <a:pt x="65038" y="1164055"/>
                </a:lnTo>
                <a:lnTo>
                  <a:pt x="98368" y="1197385"/>
                </a:lnTo>
                <a:lnTo>
                  <a:pt x="136964" y="1224668"/>
                </a:lnTo>
                <a:lnTo>
                  <a:pt x="180046" y="1245123"/>
                </a:lnTo>
                <a:lnTo>
                  <a:pt x="226832" y="1257968"/>
                </a:lnTo>
                <a:lnTo>
                  <a:pt x="276541" y="1262423"/>
                </a:lnTo>
                <a:lnTo>
                  <a:pt x="3000469" y="1262423"/>
                </a:lnTo>
                <a:lnTo>
                  <a:pt x="3050178" y="1257968"/>
                </a:lnTo>
                <a:lnTo>
                  <a:pt x="3096964" y="1245123"/>
                </a:lnTo>
                <a:lnTo>
                  <a:pt x="3140046" y="1224668"/>
                </a:lnTo>
                <a:lnTo>
                  <a:pt x="3178642" y="1197385"/>
                </a:lnTo>
                <a:lnTo>
                  <a:pt x="3211973" y="1164055"/>
                </a:lnTo>
                <a:lnTo>
                  <a:pt x="3239255" y="1125459"/>
                </a:lnTo>
                <a:lnTo>
                  <a:pt x="3259710" y="1082377"/>
                </a:lnTo>
                <a:lnTo>
                  <a:pt x="3272556" y="1035591"/>
                </a:lnTo>
                <a:lnTo>
                  <a:pt x="3277011" y="985882"/>
                </a:lnTo>
                <a:lnTo>
                  <a:pt x="3277011" y="276541"/>
                </a:lnTo>
                <a:lnTo>
                  <a:pt x="3272556" y="226832"/>
                </a:lnTo>
                <a:lnTo>
                  <a:pt x="3259710" y="180046"/>
                </a:lnTo>
                <a:lnTo>
                  <a:pt x="3239255" y="136964"/>
                </a:lnTo>
                <a:lnTo>
                  <a:pt x="3211973" y="98368"/>
                </a:lnTo>
                <a:lnTo>
                  <a:pt x="3178642" y="65038"/>
                </a:lnTo>
                <a:lnTo>
                  <a:pt x="3140046" y="37755"/>
                </a:lnTo>
                <a:lnTo>
                  <a:pt x="3096964" y="17300"/>
                </a:lnTo>
                <a:lnTo>
                  <a:pt x="3050178" y="4455"/>
                </a:lnTo>
                <a:lnTo>
                  <a:pt x="3000469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117" name="object 11"/>
          <p:cNvSpPr/>
          <p:nvPr/>
        </p:nvSpPr>
        <p:spPr>
          <a:xfrm>
            <a:off x="2062640" y="2788478"/>
            <a:ext cx="1150940" cy="383820"/>
          </a:xfrm>
          <a:custGeom>
            <a:avLst/>
            <a:gdLst/>
            <a:ahLst/>
            <a:cxnLst/>
            <a:rect l="l" t="t" r="r" b="b"/>
            <a:pathLst>
              <a:path w="2808604" h="936625">
                <a:moveTo>
                  <a:pt x="1404262" y="0"/>
                </a:moveTo>
                <a:lnTo>
                  <a:pt x="1346378" y="887"/>
                </a:lnTo>
                <a:lnTo>
                  <a:pt x="1289090" y="3519"/>
                </a:lnTo>
                <a:lnTo>
                  <a:pt x="1232443" y="7849"/>
                </a:lnTo>
                <a:lnTo>
                  <a:pt x="1176483" y="13829"/>
                </a:lnTo>
                <a:lnTo>
                  <a:pt x="1121254" y="21415"/>
                </a:lnTo>
                <a:lnTo>
                  <a:pt x="1066801" y="30558"/>
                </a:lnTo>
                <a:lnTo>
                  <a:pt x="1013170" y="41213"/>
                </a:lnTo>
                <a:lnTo>
                  <a:pt x="960406" y="53333"/>
                </a:lnTo>
                <a:lnTo>
                  <a:pt x="908554" y="66872"/>
                </a:lnTo>
                <a:lnTo>
                  <a:pt x="857659" y="81782"/>
                </a:lnTo>
                <a:lnTo>
                  <a:pt x="807767" y="98018"/>
                </a:lnTo>
                <a:lnTo>
                  <a:pt x="758922" y="115532"/>
                </a:lnTo>
                <a:lnTo>
                  <a:pt x="711170" y="134279"/>
                </a:lnTo>
                <a:lnTo>
                  <a:pt x="664556" y="154211"/>
                </a:lnTo>
                <a:lnTo>
                  <a:pt x="619125" y="175283"/>
                </a:lnTo>
                <a:lnTo>
                  <a:pt x="574922" y="197448"/>
                </a:lnTo>
                <a:lnTo>
                  <a:pt x="531993" y="220658"/>
                </a:lnTo>
                <a:lnTo>
                  <a:pt x="490382" y="244868"/>
                </a:lnTo>
                <a:lnTo>
                  <a:pt x="450136" y="270031"/>
                </a:lnTo>
                <a:lnTo>
                  <a:pt x="411298" y="296101"/>
                </a:lnTo>
                <a:lnTo>
                  <a:pt x="373914" y="323030"/>
                </a:lnTo>
                <a:lnTo>
                  <a:pt x="338030" y="350773"/>
                </a:lnTo>
                <a:lnTo>
                  <a:pt x="303690" y="379283"/>
                </a:lnTo>
                <a:lnTo>
                  <a:pt x="270940" y="408513"/>
                </a:lnTo>
                <a:lnTo>
                  <a:pt x="239825" y="438417"/>
                </a:lnTo>
                <a:lnTo>
                  <a:pt x="210390" y="468948"/>
                </a:lnTo>
                <a:lnTo>
                  <a:pt x="182680" y="500060"/>
                </a:lnTo>
                <a:lnTo>
                  <a:pt x="156740" y="531706"/>
                </a:lnTo>
                <a:lnTo>
                  <a:pt x="132616" y="563839"/>
                </a:lnTo>
                <a:lnTo>
                  <a:pt x="110353" y="596414"/>
                </a:lnTo>
                <a:lnTo>
                  <a:pt x="89996" y="629383"/>
                </a:lnTo>
                <a:lnTo>
                  <a:pt x="55180" y="696319"/>
                </a:lnTo>
                <a:lnTo>
                  <a:pt x="28529" y="764274"/>
                </a:lnTo>
                <a:lnTo>
                  <a:pt x="10406" y="832876"/>
                </a:lnTo>
                <a:lnTo>
                  <a:pt x="1171" y="901754"/>
                </a:lnTo>
                <a:lnTo>
                  <a:pt x="0" y="936179"/>
                </a:lnTo>
                <a:lnTo>
                  <a:pt x="2808524" y="936179"/>
                </a:lnTo>
                <a:lnTo>
                  <a:pt x="2803869" y="868585"/>
                </a:lnTo>
                <a:lnTo>
                  <a:pt x="2790145" y="800817"/>
                </a:lnTo>
                <a:lnTo>
                  <a:pt x="2767712" y="733268"/>
                </a:lnTo>
                <a:lnTo>
                  <a:pt x="2736934" y="666333"/>
                </a:lnTo>
                <a:lnTo>
                  <a:pt x="2698170" y="600405"/>
                </a:lnTo>
                <a:lnTo>
                  <a:pt x="2675907" y="567942"/>
                </a:lnTo>
                <a:lnTo>
                  <a:pt x="2651783" y="535878"/>
                </a:lnTo>
                <a:lnTo>
                  <a:pt x="2625843" y="504263"/>
                </a:lnTo>
                <a:lnTo>
                  <a:pt x="2598134" y="473145"/>
                </a:lnTo>
                <a:lnTo>
                  <a:pt x="2568698" y="442575"/>
                </a:lnTo>
                <a:lnTo>
                  <a:pt x="2537583" y="412600"/>
                </a:lnTo>
                <a:lnTo>
                  <a:pt x="2504833" y="383271"/>
                </a:lnTo>
                <a:lnTo>
                  <a:pt x="2470493" y="354637"/>
                </a:lnTo>
                <a:lnTo>
                  <a:pt x="2434609" y="326746"/>
                </a:lnTo>
                <a:lnTo>
                  <a:pt x="2397226" y="299649"/>
                </a:lnTo>
                <a:lnTo>
                  <a:pt x="2358388" y="273393"/>
                </a:lnTo>
                <a:lnTo>
                  <a:pt x="2318141" y="248029"/>
                </a:lnTo>
                <a:lnTo>
                  <a:pt x="2276531" y="223606"/>
                </a:lnTo>
                <a:lnTo>
                  <a:pt x="2233601" y="200172"/>
                </a:lnTo>
                <a:lnTo>
                  <a:pt x="2189399" y="177778"/>
                </a:lnTo>
                <a:lnTo>
                  <a:pt x="2143968" y="156471"/>
                </a:lnTo>
                <a:lnTo>
                  <a:pt x="2097354" y="136303"/>
                </a:lnTo>
                <a:lnTo>
                  <a:pt x="2049602" y="117320"/>
                </a:lnTo>
                <a:lnTo>
                  <a:pt x="2000757" y="99574"/>
                </a:lnTo>
                <a:lnTo>
                  <a:pt x="1950864" y="83112"/>
                </a:lnTo>
                <a:lnTo>
                  <a:pt x="1899970" y="67985"/>
                </a:lnTo>
                <a:lnTo>
                  <a:pt x="1848118" y="54241"/>
                </a:lnTo>
                <a:lnTo>
                  <a:pt x="1795354" y="41930"/>
                </a:lnTo>
                <a:lnTo>
                  <a:pt x="1741723" y="31101"/>
                </a:lnTo>
                <a:lnTo>
                  <a:pt x="1687270" y="21803"/>
                </a:lnTo>
                <a:lnTo>
                  <a:pt x="1632041" y="14085"/>
                </a:lnTo>
                <a:lnTo>
                  <a:pt x="1576080" y="7996"/>
                </a:lnTo>
                <a:lnTo>
                  <a:pt x="1519433" y="3586"/>
                </a:lnTo>
                <a:lnTo>
                  <a:pt x="1462145" y="904"/>
                </a:lnTo>
                <a:lnTo>
                  <a:pt x="1404262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299" name="object 193"/>
          <p:cNvSpPr/>
          <p:nvPr/>
        </p:nvSpPr>
        <p:spPr>
          <a:xfrm>
            <a:off x="1772380" y="3801453"/>
            <a:ext cx="7628786" cy="409582"/>
          </a:xfrm>
          <a:custGeom>
            <a:avLst/>
            <a:gdLst/>
            <a:ahLst/>
            <a:cxnLst/>
            <a:rect l="l" t="t" r="r" b="b"/>
            <a:pathLst>
              <a:path w="18616295" h="999490">
                <a:moveTo>
                  <a:pt x="18615717" y="999059"/>
                </a:moveTo>
                <a:lnTo>
                  <a:pt x="0" y="999059"/>
                </a:lnTo>
                <a:lnTo>
                  <a:pt x="0" y="0"/>
                </a:lnTo>
                <a:lnTo>
                  <a:pt x="18615717" y="0"/>
                </a:lnTo>
                <a:lnTo>
                  <a:pt x="18615717" y="999059"/>
                </a:lnTo>
                <a:close/>
              </a:path>
            </a:pathLst>
          </a:custGeom>
          <a:solidFill>
            <a:srgbClr val="97552E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00" name="object 194"/>
          <p:cNvSpPr/>
          <p:nvPr/>
        </p:nvSpPr>
        <p:spPr>
          <a:xfrm>
            <a:off x="4013435" y="3111867"/>
            <a:ext cx="1290417" cy="645338"/>
          </a:xfrm>
          <a:custGeom>
            <a:avLst/>
            <a:gdLst/>
            <a:ahLst/>
            <a:cxnLst/>
            <a:rect l="l" t="t" r="r" b="b"/>
            <a:pathLst>
              <a:path w="3148965" h="1574800">
                <a:moveTo>
                  <a:pt x="3148967" y="0"/>
                </a:moveTo>
                <a:lnTo>
                  <a:pt x="0" y="0"/>
                </a:lnTo>
                <a:lnTo>
                  <a:pt x="721" y="48136"/>
                </a:lnTo>
                <a:lnTo>
                  <a:pt x="2873" y="95913"/>
                </a:lnTo>
                <a:lnTo>
                  <a:pt x="6434" y="143309"/>
                </a:lnTo>
                <a:lnTo>
                  <a:pt x="11384" y="190306"/>
                </a:lnTo>
                <a:lnTo>
                  <a:pt x="17701" y="236881"/>
                </a:lnTo>
                <a:lnTo>
                  <a:pt x="25367" y="283015"/>
                </a:lnTo>
                <a:lnTo>
                  <a:pt x="34359" y="328686"/>
                </a:lnTo>
                <a:lnTo>
                  <a:pt x="44657" y="373874"/>
                </a:lnTo>
                <a:lnTo>
                  <a:pt x="56242" y="418559"/>
                </a:lnTo>
                <a:lnTo>
                  <a:pt x="69091" y="462720"/>
                </a:lnTo>
                <a:lnTo>
                  <a:pt x="83185" y="506336"/>
                </a:lnTo>
                <a:lnTo>
                  <a:pt x="98503" y="549387"/>
                </a:lnTo>
                <a:lnTo>
                  <a:pt x="115025" y="591853"/>
                </a:lnTo>
                <a:lnTo>
                  <a:pt x="132729" y="633711"/>
                </a:lnTo>
                <a:lnTo>
                  <a:pt x="151596" y="674943"/>
                </a:lnTo>
                <a:lnTo>
                  <a:pt x="171604" y="715527"/>
                </a:lnTo>
                <a:lnTo>
                  <a:pt x="192733" y="755444"/>
                </a:lnTo>
                <a:lnTo>
                  <a:pt x="214963" y="794671"/>
                </a:lnTo>
                <a:lnTo>
                  <a:pt x="238273" y="833189"/>
                </a:lnTo>
                <a:lnTo>
                  <a:pt x="262642" y="870977"/>
                </a:lnTo>
                <a:lnTo>
                  <a:pt x="288049" y="908015"/>
                </a:lnTo>
                <a:lnTo>
                  <a:pt x="314475" y="944281"/>
                </a:lnTo>
                <a:lnTo>
                  <a:pt x="341899" y="979756"/>
                </a:lnTo>
                <a:lnTo>
                  <a:pt x="370299" y="1014419"/>
                </a:lnTo>
                <a:lnTo>
                  <a:pt x="399656" y="1048249"/>
                </a:lnTo>
                <a:lnTo>
                  <a:pt x="429948" y="1081225"/>
                </a:lnTo>
                <a:lnTo>
                  <a:pt x="461156" y="1113327"/>
                </a:lnTo>
                <a:lnTo>
                  <a:pt x="493258" y="1144535"/>
                </a:lnTo>
                <a:lnTo>
                  <a:pt x="526234" y="1174827"/>
                </a:lnTo>
                <a:lnTo>
                  <a:pt x="560064" y="1204184"/>
                </a:lnTo>
                <a:lnTo>
                  <a:pt x="594727" y="1232584"/>
                </a:lnTo>
                <a:lnTo>
                  <a:pt x="630202" y="1260008"/>
                </a:lnTo>
                <a:lnTo>
                  <a:pt x="666468" y="1286433"/>
                </a:lnTo>
                <a:lnTo>
                  <a:pt x="703506" y="1311841"/>
                </a:lnTo>
                <a:lnTo>
                  <a:pt x="741294" y="1336210"/>
                </a:lnTo>
                <a:lnTo>
                  <a:pt x="779812" y="1359520"/>
                </a:lnTo>
                <a:lnTo>
                  <a:pt x="819039" y="1381750"/>
                </a:lnTo>
                <a:lnTo>
                  <a:pt x="858955" y="1402879"/>
                </a:lnTo>
                <a:lnTo>
                  <a:pt x="899540" y="1422887"/>
                </a:lnTo>
                <a:lnTo>
                  <a:pt x="940771" y="1441754"/>
                </a:lnTo>
                <a:lnTo>
                  <a:pt x="982630" y="1459458"/>
                </a:lnTo>
                <a:lnTo>
                  <a:pt x="1025096" y="1475979"/>
                </a:lnTo>
                <a:lnTo>
                  <a:pt x="1068147" y="1491298"/>
                </a:lnTo>
                <a:lnTo>
                  <a:pt x="1111763" y="1505392"/>
                </a:lnTo>
                <a:lnTo>
                  <a:pt x="1155924" y="1518241"/>
                </a:lnTo>
                <a:lnTo>
                  <a:pt x="1200609" y="1529825"/>
                </a:lnTo>
                <a:lnTo>
                  <a:pt x="1245797" y="1540124"/>
                </a:lnTo>
                <a:lnTo>
                  <a:pt x="1291468" y="1549116"/>
                </a:lnTo>
                <a:lnTo>
                  <a:pt x="1337602" y="1556781"/>
                </a:lnTo>
                <a:lnTo>
                  <a:pt x="1384177" y="1563099"/>
                </a:lnTo>
                <a:lnTo>
                  <a:pt x="1431173" y="1568049"/>
                </a:lnTo>
                <a:lnTo>
                  <a:pt x="1478570" y="1571610"/>
                </a:lnTo>
                <a:lnTo>
                  <a:pt x="1526347" y="1573762"/>
                </a:lnTo>
                <a:lnTo>
                  <a:pt x="1574483" y="1574483"/>
                </a:lnTo>
                <a:lnTo>
                  <a:pt x="1622619" y="1573762"/>
                </a:lnTo>
                <a:lnTo>
                  <a:pt x="1670396" y="1571610"/>
                </a:lnTo>
                <a:lnTo>
                  <a:pt x="1717793" y="1568049"/>
                </a:lnTo>
                <a:lnTo>
                  <a:pt x="1764790" y="1563099"/>
                </a:lnTo>
                <a:lnTo>
                  <a:pt x="1811365" y="1556781"/>
                </a:lnTo>
                <a:lnTo>
                  <a:pt x="1857498" y="1549116"/>
                </a:lnTo>
                <a:lnTo>
                  <a:pt x="1903170" y="1540124"/>
                </a:lnTo>
                <a:lnTo>
                  <a:pt x="1948358" y="1529825"/>
                </a:lnTo>
                <a:lnTo>
                  <a:pt x="1993043" y="1518241"/>
                </a:lnTo>
                <a:lnTo>
                  <a:pt x="2037204" y="1505392"/>
                </a:lnTo>
                <a:lnTo>
                  <a:pt x="2080820" y="1491298"/>
                </a:lnTo>
                <a:lnTo>
                  <a:pt x="2123871" y="1475979"/>
                </a:lnTo>
                <a:lnTo>
                  <a:pt x="2166336" y="1459458"/>
                </a:lnTo>
                <a:lnTo>
                  <a:pt x="2208195" y="1441754"/>
                </a:lnTo>
                <a:lnTo>
                  <a:pt x="2249427" y="1422887"/>
                </a:lnTo>
                <a:lnTo>
                  <a:pt x="2290011" y="1402879"/>
                </a:lnTo>
                <a:lnTo>
                  <a:pt x="2329927" y="1381750"/>
                </a:lnTo>
                <a:lnTo>
                  <a:pt x="2369155" y="1359520"/>
                </a:lnTo>
                <a:lnTo>
                  <a:pt x="2407673" y="1336210"/>
                </a:lnTo>
                <a:lnTo>
                  <a:pt x="2445461" y="1311841"/>
                </a:lnTo>
                <a:lnTo>
                  <a:pt x="2482499" y="1286433"/>
                </a:lnTo>
                <a:lnTo>
                  <a:pt x="2518765" y="1260008"/>
                </a:lnTo>
                <a:lnTo>
                  <a:pt x="2554240" y="1232584"/>
                </a:lnTo>
                <a:lnTo>
                  <a:pt x="2588903" y="1204184"/>
                </a:lnTo>
                <a:lnTo>
                  <a:pt x="2622732" y="1174827"/>
                </a:lnTo>
                <a:lnTo>
                  <a:pt x="2655709" y="1144535"/>
                </a:lnTo>
                <a:lnTo>
                  <a:pt x="2687811" y="1113327"/>
                </a:lnTo>
                <a:lnTo>
                  <a:pt x="2719019" y="1081225"/>
                </a:lnTo>
                <a:lnTo>
                  <a:pt x="2749311" y="1048249"/>
                </a:lnTo>
                <a:lnTo>
                  <a:pt x="2778668" y="1014419"/>
                </a:lnTo>
                <a:lnTo>
                  <a:pt x="2807068" y="979756"/>
                </a:lnTo>
                <a:lnTo>
                  <a:pt x="2834491" y="944281"/>
                </a:lnTo>
                <a:lnTo>
                  <a:pt x="2860917" y="908015"/>
                </a:lnTo>
                <a:lnTo>
                  <a:pt x="2886325" y="870977"/>
                </a:lnTo>
                <a:lnTo>
                  <a:pt x="2910694" y="833189"/>
                </a:lnTo>
                <a:lnTo>
                  <a:pt x="2934004" y="794671"/>
                </a:lnTo>
                <a:lnTo>
                  <a:pt x="2956233" y="755444"/>
                </a:lnTo>
                <a:lnTo>
                  <a:pt x="2977363" y="715527"/>
                </a:lnTo>
                <a:lnTo>
                  <a:pt x="2997371" y="674943"/>
                </a:lnTo>
                <a:lnTo>
                  <a:pt x="3016237" y="633711"/>
                </a:lnTo>
                <a:lnTo>
                  <a:pt x="3033942" y="591853"/>
                </a:lnTo>
                <a:lnTo>
                  <a:pt x="3050463" y="549387"/>
                </a:lnTo>
                <a:lnTo>
                  <a:pt x="3065781" y="506336"/>
                </a:lnTo>
                <a:lnTo>
                  <a:pt x="3079875" y="462720"/>
                </a:lnTo>
                <a:lnTo>
                  <a:pt x="3092725" y="418559"/>
                </a:lnTo>
                <a:lnTo>
                  <a:pt x="3104309" y="373874"/>
                </a:lnTo>
                <a:lnTo>
                  <a:pt x="3114608" y="328686"/>
                </a:lnTo>
                <a:lnTo>
                  <a:pt x="3123600" y="283015"/>
                </a:lnTo>
                <a:lnTo>
                  <a:pt x="3131265" y="236881"/>
                </a:lnTo>
                <a:lnTo>
                  <a:pt x="3137583" y="190306"/>
                </a:lnTo>
                <a:lnTo>
                  <a:pt x="3142533" y="143309"/>
                </a:lnTo>
                <a:lnTo>
                  <a:pt x="3146094" y="95913"/>
                </a:lnTo>
                <a:lnTo>
                  <a:pt x="3148245" y="48136"/>
                </a:lnTo>
                <a:lnTo>
                  <a:pt x="3148967" y="0"/>
                </a:lnTo>
                <a:close/>
              </a:path>
            </a:pathLst>
          </a:custGeom>
          <a:solidFill>
            <a:srgbClr val="314856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01" name="object 195"/>
          <p:cNvSpPr/>
          <p:nvPr/>
        </p:nvSpPr>
        <p:spPr>
          <a:xfrm>
            <a:off x="4431949" y="3652457"/>
            <a:ext cx="476718" cy="151186"/>
          </a:xfrm>
          <a:custGeom>
            <a:avLst/>
            <a:gdLst/>
            <a:ahLst/>
            <a:cxnLst/>
            <a:rect l="l" t="t" r="r" b="b"/>
            <a:pathLst>
              <a:path w="1163320" h="368934">
                <a:moveTo>
                  <a:pt x="1163132" y="368798"/>
                </a:moveTo>
                <a:lnTo>
                  <a:pt x="0" y="368798"/>
                </a:lnTo>
                <a:lnTo>
                  <a:pt x="0" y="0"/>
                </a:lnTo>
                <a:lnTo>
                  <a:pt x="1163132" y="0"/>
                </a:lnTo>
                <a:lnTo>
                  <a:pt x="1163132" y="368798"/>
                </a:lnTo>
                <a:close/>
              </a:path>
            </a:pathLst>
          </a:custGeom>
          <a:solidFill>
            <a:srgbClr val="314856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16" name="object 210"/>
          <p:cNvSpPr/>
          <p:nvPr/>
        </p:nvSpPr>
        <p:spPr>
          <a:xfrm>
            <a:off x="8183402" y="2910544"/>
            <a:ext cx="723924" cy="889422"/>
          </a:xfrm>
          <a:custGeom>
            <a:avLst/>
            <a:gdLst/>
            <a:ahLst/>
            <a:cxnLst/>
            <a:rect l="l" t="t" r="r" b="b"/>
            <a:pathLst>
              <a:path w="1766569" h="2170429">
                <a:moveTo>
                  <a:pt x="1765975" y="0"/>
                </a:moveTo>
                <a:lnTo>
                  <a:pt x="0" y="0"/>
                </a:lnTo>
                <a:lnTo>
                  <a:pt x="184399" y="2170234"/>
                </a:lnTo>
                <a:lnTo>
                  <a:pt x="1546114" y="2170234"/>
                </a:lnTo>
                <a:lnTo>
                  <a:pt x="1765975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17" name="object 211"/>
          <p:cNvSpPr/>
          <p:nvPr/>
        </p:nvSpPr>
        <p:spPr>
          <a:xfrm>
            <a:off x="8295282" y="3057455"/>
            <a:ext cx="500137" cy="653665"/>
          </a:xfrm>
          <a:custGeom>
            <a:avLst/>
            <a:gdLst/>
            <a:ahLst/>
            <a:cxnLst/>
            <a:rect l="l" t="t" r="r" b="b"/>
            <a:pathLst>
              <a:path w="1220469" h="1595120">
                <a:moveTo>
                  <a:pt x="1219877" y="0"/>
                </a:moveTo>
                <a:lnTo>
                  <a:pt x="0" y="0"/>
                </a:lnTo>
                <a:lnTo>
                  <a:pt x="127150" y="1595079"/>
                </a:lnTo>
                <a:lnTo>
                  <a:pt x="1066074" y="1595079"/>
                </a:lnTo>
                <a:lnTo>
                  <a:pt x="1219877" y="0"/>
                </a:lnTo>
                <a:close/>
              </a:path>
            </a:pathLst>
          </a:custGeom>
          <a:solidFill>
            <a:srgbClr val="ADD0D0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18" name="object 212"/>
          <p:cNvSpPr/>
          <p:nvPr/>
        </p:nvSpPr>
        <p:spPr>
          <a:xfrm>
            <a:off x="2524543" y="2899181"/>
            <a:ext cx="73121" cy="73121"/>
          </a:xfrm>
          <a:custGeom>
            <a:avLst/>
            <a:gdLst/>
            <a:ahLst/>
            <a:cxnLst/>
            <a:rect l="l" t="t" r="r" b="b"/>
            <a:pathLst>
              <a:path w="178435" h="178434">
                <a:moveTo>
                  <a:pt x="89007" y="0"/>
                </a:moveTo>
                <a:lnTo>
                  <a:pt x="54362" y="6994"/>
                </a:lnTo>
                <a:lnTo>
                  <a:pt x="26070" y="26070"/>
                </a:lnTo>
                <a:lnTo>
                  <a:pt x="6994" y="54362"/>
                </a:lnTo>
                <a:lnTo>
                  <a:pt x="0" y="89007"/>
                </a:lnTo>
                <a:lnTo>
                  <a:pt x="6994" y="123653"/>
                </a:lnTo>
                <a:lnTo>
                  <a:pt x="26070" y="151945"/>
                </a:lnTo>
                <a:lnTo>
                  <a:pt x="54362" y="171021"/>
                </a:lnTo>
                <a:lnTo>
                  <a:pt x="89007" y="178015"/>
                </a:lnTo>
                <a:lnTo>
                  <a:pt x="123653" y="171021"/>
                </a:lnTo>
                <a:lnTo>
                  <a:pt x="151945" y="151945"/>
                </a:lnTo>
                <a:lnTo>
                  <a:pt x="171021" y="123653"/>
                </a:lnTo>
                <a:lnTo>
                  <a:pt x="178015" y="89007"/>
                </a:lnTo>
                <a:lnTo>
                  <a:pt x="171021" y="54362"/>
                </a:lnTo>
                <a:lnTo>
                  <a:pt x="151945" y="26070"/>
                </a:lnTo>
                <a:lnTo>
                  <a:pt x="123653" y="6994"/>
                </a:lnTo>
                <a:lnTo>
                  <a:pt x="89007" y="0"/>
                </a:lnTo>
                <a:close/>
              </a:path>
            </a:pathLst>
          </a:custGeom>
          <a:solidFill>
            <a:srgbClr val="8EC568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19" name="object 213"/>
          <p:cNvSpPr/>
          <p:nvPr/>
        </p:nvSpPr>
        <p:spPr>
          <a:xfrm>
            <a:off x="2689414" y="2967044"/>
            <a:ext cx="73121" cy="73121"/>
          </a:xfrm>
          <a:custGeom>
            <a:avLst/>
            <a:gdLst/>
            <a:ahLst/>
            <a:cxnLst/>
            <a:rect l="l" t="t" r="r" b="b"/>
            <a:pathLst>
              <a:path w="178435" h="178434">
                <a:moveTo>
                  <a:pt x="89007" y="0"/>
                </a:moveTo>
                <a:lnTo>
                  <a:pt x="54362" y="6994"/>
                </a:lnTo>
                <a:lnTo>
                  <a:pt x="26070" y="26070"/>
                </a:lnTo>
                <a:lnTo>
                  <a:pt x="6994" y="54362"/>
                </a:lnTo>
                <a:lnTo>
                  <a:pt x="0" y="89007"/>
                </a:lnTo>
                <a:lnTo>
                  <a:pt x="6994" y="123653"/>
                </a:lnTo>
                <a:lnTo>
                  <a:pt x="26070" y="151945"/>
                </a:lnTo>
                <a:lnTo>
                  <a:pt x="54362" y="171021"/>
                </a:lnTo>
                <a:lnTo>
                  <a:pt x="89007" y="178015"/>
                </a:lnTo>
                <a:lnTo>
                  <a:pt x="123653" y="171021"/>
                </a:lnTo>
                <a:lnTo>
                  <a:pt x="151945" y="151945"/>
                </a:lnTo>
                <a:lnTo>
                  <a:pt x="171021" y="123653"/>
                </a:lnTo>
                <a:lnTo>
                  <a:pt x="178015" y="89007"/>
                </a:lnTo>
                <a:lnTo>
                  <a:pt x="171021" y="54362"/>
                </a:lnTo>
                <a:lnTo>
                  <a:pt x="151945" y="26070"/>
                </a:lnTo>
                <a:lnTo>
                  <a:pt x="123653" y="6994"/>
                </a:lnTo>
                <a:lnTo>
                  <a:pt x="89007" y="0"/>
                </a:lnTo>
                <a:close/>
              </a:path>
            </a:pathLst>
          </a:custGeom>
          <a:solidFill>
            <a:srgbClr val="8EC568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0" name="object 214"/>
          <p:cNvSpPr/>
          <p:nvPr/>
        </p:nvSpPr>
        <p:spPr>
          <a:xfrm>
            <a:off x="2804735" y="2876918"/>
            <a:ext cx="73121" cy="73121"/>
          </a:xfrm>
          <a:custGeom>
            <a:avLst/>
            <a:gdLst/>
            <a:ahLst/>
            <a:cxnLst/>
            <a:rect l="l" t="t" r="r" b="b"/>
            <a:pathLst>
              <a:path w="178435" h="178434">
                <a:moveTo>
                  <a:pt x="89007" y="0"/>
                </a:moveTo>
                <a:lnTo>
                  <a:pt x="54362" y="6994"/>
                </a:lnTo>
                <a:lnTo>
                  <a:pt x="26070" y="26070"/>
                </a:lnTo>
                <a:lnTo>
                  <a:pt x="6994" y="54362"/>
                </a:lnTo>
                <a:lnTo>
                  <a:pt x="0" y="89007"/>
                </a:lnTo>
                <a:lnTo>
                  <a:pt x="6994" y="123653"/>
                </a:lnTo>
                <a:lnTo>
                  <a:pt x="26070" y="151945"/>
                </a:lnTo>
                <a:lnTo>
                  <a:pt x="54362" y="171021"/>
                </a:lnTo>
                <a:lnTo>
                  <a:pt x="89007" y="178015"/>
                </a:lnTo>
                <a:lnTo>
                  <a:pt x="123653" y="171021"/>
                </a:lnTo>
                <a:lnTo>
                  <a:pt x="151945" y="151945"/>
                </a:lnTo>
                <a:lnTo>
                  <a:pt x="171021" y="123653"/>
                </a:lnTo>
                <a:lnTo>
                  <a:pt x="178015" y="89007"/>
                </a:lnTo>
                <a:lnTo>
                  <a:pt x="171021" y="54362"/>
                </a:lnTo>
                <a:lnTo>
                  <a:pt x="151945" y="26070"/>
                </a:lnTo>
                <a:lnTo>
                  <a:pt x="123653" y="6994"/>
                </a:lnTo>
                <a:lnTo>
                  <a:pt x="89007" y="0"/>
                </a:lnTo>
                <a:close/>
              </a:path>
            </a:pathLst>
          </a:custGeom>
          <a:solidFill>
            <a:srgbClr val="8EC568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1" name="object 215"/>
          <p:cNvSpPr/>
          <p:nvPr/>
        </p:nvSpPr>
        <p:spPr>
          <a:xfrm>
            <a:off x="2507308" y="2451342"/>
            <a:ext cx="81448" cy="258916"/>
          </a:xfrm>
          <a:custGeom>
            <a:avLst/>
            <a:gdLst/>
            <a:ahLst/>
            <a:cxnLst/>
            <a:rect l="l" t="t" r="r" b="b"/>
            <a:pathLst>
              <a:path w="198755" h="631825">
                <a:moveTo>
                  <a:pt x="198583" y="0"/>
                </a:moveTo>
                <a:lnTo>
                  <a:pt x="83777" y="34798"/>
                </a:lnTo>
                <a:lnTo>
                  <a:pt x="24822" y="66711"/>
                </a:lnTo>
                <a:lnTo>
                  <a:pt x="3102" y="114021"/>
                </a:lnTo>
                <a:lnTo>
                  <a:pt x="0" y="195009"/>
                </a:lnTo>
                <a:lnTo>
                  <a:pt x="6597" y="235886"/>
                </a:lnTo>
                <a:lnTo>
                  <a:pt x="24278" y="267725"/>
                </a:lnTo>
                <a:lnTo>
                  <a:pt x="49875" y="292891"/>
                </a:lnTo>
                <a:lnTo>
                  <a:pt x="80223" y="313750"/>
                </a:lnTo>
                <a:lnTo>
                  <a:pt x="112154" y="332665"/>
                </a:lnTo>
                <a:lnTo>
                  <a:pt x="142502" y="352003"/>
                </a:lnTo>
                <a:lnTo>
                  <a:pt x="168099" y="374128"/>
                </a:lnTo>
                <a:lnTo>
                  <a:pt x="185780" y="401407"/>
                </a:lnTo>
                <a:lnTo>
                  <a:pt x="192377" y="436202"/>
                </a:lnTo>
                <a:lnTo>
                  <a:pt x="167167" y="514303"/>
                </a:lnTo>
                <a:lnTo>
                  <a:pt x="111703" y="576045"/>
                </a:lnTo>
                <a:lnTo>
                  <a:pt x="56239" y="616618"/>
                </a:lnTo>
                <a:lnTo>
                  <a:pt x="31028" y="631211"/>
                </a:lnTo>
              </a:path>
            </a:pathLst>
          </a:custGeom>
          <a:ln w="85107">
            <a:solidFill>
              <a:srgbClr val="C9DBDF"/>
            </a:solidFill>
          </a:ln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2" name="object 216"/>
          <p:cNvSpPr/>
          <p:nvPr/>
        </p:nvSpPr>
        <p:spPr>
          <a:xfrm>
            <a:off x="2646813" y="2451342"/>
            <a:ext cx="81448" cy="258916"/>
          </a:xfrm>
          <a:custGeom>
            <a:avLst/>
            <a:gdLst/>
            <a:ahLst/>
            <a:cxnLst/>
            <a:rect l="l" t="t" r="r" b="b"/>
            <a:pathLst>
              <a:path w="198755" h="631825">
                <a:moveTo>
                  <a:pt x="198583" y="0"/>
                </a:moveTo>
                <a:lnTo>
                  <a:pt x="83777" y="34798"/>
                </a:lnTo>
                <a:lnTo>
                  <a:pt x="24822" y="66711"/>
                </a:lnTo>
                <a:lnTo>
                  <a:pt x="3102" y="114021"/>
                </a:lnTo>
                <a:lnTo>
                  <a:pt x="0" y="195009"/>
                </a:lnTo>
                <a:lnTo>
                  <a:pt x="6597" y="235886"/>
                </a:lnTo>
                <a:lnTo>
                  <a:pt x="24278" y="267725"/>
                </a:lnTo>
                <a:lnTo>
                  <a:pt x="49875" y="292891"/>
                </a:lnTo>
                <a:lnTo>
                  <a:pt x="80223" y="313750"/>
                </a:lnTo>
                <a:lnTo>
                  <a:pt x="112154" y="332665"/>
                </a:lnTo>
                <a:lnTo>
                  <a:pt x="142502" y="352003"/>
                </a:lnTo>
                <a:lnTo>
                  <a:pt x="168099" y="374128"/>
                </a:lnTo>
                <a:lnTo>
                  <a:pt x="185780" y="401407"/>
                </a:lnTo>
                <a:lnTo>
                  <a:pt x="192377" y="436202"/>
                </a:lnTo>
                <a:lnTo>
                  <a:pt x="167167" y="514303"/>
                </a:lnTo>
                <a:lnTo>
                  <a:pt x="111703" y="576045"/>
                </a:lnTo>
                <a:lnTo>
                  <a:pt x="56239" y="616618"/>
                </a:lnTo>
                <a:lnTo>
                  <a:pt x="31028" y="631211"/>
                </a:lnTo>
              </a:path>
            </a:pathLst>
          </a:custGeom>
          <a:ln w="85107">
            <a:solidFill>
              <a:srgbClr val="C9DBDF"/>
            </a:solidFill>
          </a:ln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3" name="object 217"/>
          <p:cNvSpPr/>
          <p:nvPr/>
        </p:nvSpPr>
        <p:spPr>
          <a:xfrm>
            <a:off x="8367461" y="3002211"/>
            <a:ext cx="30706" cy="401254"/>
          </a:xfrm>
          <a:custGeom>
            <a:avLst/>
            <a:gdLst/>
            <a:ahLst/>
            <a:cxnLst/>
            <a:rect l="l" t="t" r="r" b="b"/>
            <a:pathLst>
              <a:path w="74930" h="979170">
                <a:moveTo>
                  <a:pt x="0" y="0"/>
                </a:moveTo>
                <a:lnTo>
                  <a:pt x="74461" y="978683"/>
                </a:lnTo>
              </a:path>
            </a:pathLst>
          </a:custGeom>
          <a:ln w="1063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4" name="object 218"/>
          <p:cNvSpPr/>
          <p:nvPr/>
        </p:nvSpPr>
        <p:spPr>
          <a:xfrm>
            <a:off x="8406697" y="3504012"/>
            <a:ext cx="6505" cy="92637"/>
          </a:xfrm>
          <a:custGeom>
            <a:avLst/>
            <a:gdLst/>
            <a:ahLst/>
            <a:cxnLst/>
            <a:rect l="l" t="t" r="r" b="b"/>
            <a:pathLst>
              <a:path w="15875" h="226059">
                <a:moveTo>
                  <a:pt x="0" y="0"/>
                </a:moveTo>
                <a:lnTo>
                  <a:pt x="15404" y="225555"/>
                </a:lnTo>
              </a:path>
            </a:pathLst>
          </a:custGeom>
          <a:ln w="1063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5" name="object 219"/>
          <p:cNvSpPr/>
          <p:nvPr/>
        </p:nvSpPr>
        <p:spPr>
          <a:xfrm>
            <a:off x="2062640" y="3052589"/>
            <a:ext cx="1150940" cy="125685"/>
          </a:xfrm>
          <a:custGeom>
            <a:avLst/>
            <a:gdLst/>
            <a:ahLst/>
            <a:cxnLst/>
            <a:rect l="l" t="t" r="r" b="b"/>
            <a:pathLst>
              <a:path w="2808604" h="306704">
                <a:moveTo>
                  <a:pt x="2725027" y="0"/>
                </a:moveTo>
                <a:lnTo>
                  <a:pt x="75646" y="10539"/>
                </a:lnTo>
                <a:lnTo>
                  <a:pt x="53018" y="56632"/>
                </a:lnTo>
                <a:lnTo>
                  <a:pt x="34243" y="103192"/>
                </a:lnTo>
                <a:lnTo>
                  <a:pt x="19437" y="150099"/>
                </a:lnTo>
                <a:lnTo>
                  <a:pt x="8716" y="197233"/>
                </a:lnTo>
                <a:lnTo>
                  <a:pt x="2198" y="244472"/>
                </a:lnTo>
                <a:lnTo>
                  <a:pt x="0" y="291697"/>
                </a:lnTo>
                <a:lnTo>
                  <a:pt x="2455666" y="306634"/>
                </a:lnTo>
                <a:lnTo>
                  <a:pt x="2763296" y="302900"/>
                </a:lnTo>
                <a:lnTo>
                  <a:pt x="2808524" y="291697"/>
                </a:lnTo>
                <a:lnTo>
                  <a:pt x="2808557" y="256198"/>
                </a:lnTo>
                <a:lnTo>
                  <a:pt x="2802040" y="211018"/>
                </a:lnTo>
                <a:lnTo>
                  <a:pt x="2789701" y="159482"/>
                </a:lnTo>
                <a:lnTo>
                  <a:pt x="2772268" y="104916"/>
                </a:lnTo>
                <a:lnTo>
                  <a:pt x="2750467" y="50647"/>
                </a:lnTo>
                <a:lnTo>
                  <a:pt x="2725027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6" name="object 220"/>
          <p:cNvSpPr/>
          <p:nvPr/>
        </p:nvSpPr>
        <p:spPr>
          <a:xfrm>
            <a:off x="1990603" y="3111867"/>
            <a:ext cx="1290417" cy="645338"/>
          </a:xfrm>
          <a:custGeom>
            <a:avLst/>
            <a:gdLst/>
            <a:ahLst/>
            <a:cxnLst/>
            <a:rect l="l" t="t" r="r" b="b"/>
            <a:pathLst>
              <a:path w="3148965" h="1574800">
                <a:moveTo>
                  <a:pt x="3148967" y="0"/>
                </a:moveTo>
                <a:lnTo>
                  <a:pt x="0" y="0"/>
                </a:lnTo>
                <a:lnTo>
                  <a:pt x="721" y="48136"/>
                </a:lnTo>
                <a:lnTo>
                  <a:pt x="2873" y="95913"/>
                </a:lnTo>
                <a:lnTo>
                  <a:pt x="6434" y="143309"/>
                </a:lnTo>
                <a:lnTo>
                  <a:pt x="11384" y="190306"/>
                </a:lnTo>
                <a:lnTo>
                  <a:pt x="17701" y="236881"/>
                </a:lnTo>
                <a:lnTo>
                  <a:pt x="25367" y="283015"/>
                </a:lnTo>
                <a:lnTo>
                  <a:pt x="34359" y="328686"/>
                </a:lnTo>
                <a:lnTo>
                  <a:pt x="44657" y="373874"/>
                </a:lnTo>
                <a:lnTo>
                  <a:pt x="56242" y="418559"/>
                </a:lnTo>
                <a:lnTo>
                  <a:pt x="69091" y="462720"/>
                </a:lnTo>
                <a:lnTo>
                  <a:pt x="83185" y="506336"/>
                </a:lnTo>
                <a:lnTo>
                  <a:pt x="98503" y="549387"/>
                </a:lnTo>
                <a:lnTo>
                  <a:pt x="115025" y="591853"/>
                </a:lnTo>
                <a:lnTo>
                  <a:pt x="132729" y="633711"/>
                </a:lnTo>
                <a:lnTo>
                  <a:pt x="151596" y="674943"/>
                </a:lnTo>
                <a:lnTo>
                  <a:pt x="171604" y="715527"/>
                </a:lnTo>
                <a:lnTo>
                  <a:pt x="192733" y="755444"/>
                </a:lnTo>
                <a:lnTo>
                  <a:pt x="214963" y="794671"/>
                </a:lnTo>
                <a:lnTo>
                  <a:pt x="238273" y="833189"/>
                </a:lnTo>
                <a:lnTo>
                  <a:pt x="262642" y="870977"/>
                </a:lnTo>
                <a:lnTo>
                  <a:pt x="288049" y="908015"/>
                </a:lnTo>
                <a:lnTo>
                  <a:pt x="314475" y="944281"/>
                </a:lnTo>
                <a:lnTo>
                  <a:pt x="341899" y="979756"/>
                </a:lnTo>
                <a:lnTo>
                  <a:pt x="370299" y="1014419"/>
                </a:lnTo>
                <a:lnTo>
                  <a:pt x="399656" y="1048249"/>
                </a:lnTo>
                <a:lnTo>
                  <a:pt x="429948" y="1081225"/>
                </a:lnTo>
                <a:lnTo>
                  <a:pt x="461156" y="1113327"/>
                </a:lnTo>
                <a:lnTo>
                  <a:pt x="493258" y="1144535"/>
                </a:lnTo>
                <a:lnTo>
                  <a:pt x="526234" y="1174827"/>
                </a:lnTo>
                <a:lnTo>
                  <a:pt x="560064" y="1204184"/>
                </a:lnTo>
                <a:lnTo>
                  <a:pt x="594727" y="1232584"/>
                </a:lnTo>
                <a:lnTo>
                  <a:pt x="630202" y="1260008"/>
                </a:lnTo>
                <a:lnTo>
                  <a:pt x="666468" y="1286433"/>
                </a:lnTo>
                <a:lnTo>
                  <a:pt x="703506" y="1311841"/>
                </a:lnTo>
                <a:lnTo>
                  <a:pt x="741294" y="1336210"/>
                </a:lnTo>
                <a:lnTo>
                  <a:pt x="779812" y="1359520"/>
                </a:lnTo>
                <a:lnTo>
                  <a:pt x="819039" y="1381750"/>
                </a:lnTo>
                <a:lnTo>
                  <a:pt x="858955" y="1402879"/>
                </a:lnTo>
                <a:lnTo>
                  <a:pt x="899540" y="1422887"/>
                </a:lnTo>
                <a:lnTo>
                  <a:pt x="940771" y="1441754"/>
                </a:lnTo>
                <a:lnTo>
                  <a:pt x="982630" y="1459458"/>
                </a:lnTo>
                <a:lnTo>
                  <a:pt x="1025096" y="1475979"/>
                </a:lnTo>
                <a:lnTo>
                  <a:pt x="1068147" y="1491298"/>
                </a:lnTo>
                <a:lnTo>
                  <a:pt x="1111763" y="1505392"/>
                </a:lnTo>
                <a:lnTo>
                  <a:pt x="1155924" y="1518241"/>
                </a:lnTo>
                <a:lnTo>
                  <a:pt x="1200609" y="1529825"/>
                </a:lnTo>
                <a:lnTo>
                  <a:pt x="1245797" y="1540124"/>
                </a:lnTo>
                <a:lnTo>
                  <a:pt x="1291468" y="1549116"/>
                </a:lnTo>
                <a:lnTo>
                  <a:pt x="1337602" y="1556781"/>
                </a:lnTo>
                <a:lnTo>
                  <a:pt x="1384177" y="1563099"/>
                </a:lnTo>
                <a:lnTo>
                  <a:pt x="1431173" y="1568049"/>
                </a:lnTo>
                <a:lnTo>
                  <a:pt x="1478570" y="1571610"/>
                </a:lnTo>
                <a:lnTo>
                  <a:pt x="1526347" y="1573762"/>
                </a:lnTo>
                <a:lnTo>
                  <a:pt x="1574483" y="1574483"/>
                </a:lnTo>
                <a:lnTo>
                  <a:pt x="1622619" y="1573762"/>
                </a:lnTo>
                <a:lnTo>
                  <a:pt x="1670396" y="1571610"/>
                </a:lnTo>
                <a:lnTo>
                  <a:pt x="1717793" y="1568049"/>
                </a:lnTo>
                <a:lnTo>
                  <a:pt x="1764790" y="1563099"/>
                </a:lnTo>
                <a:lnTo>
                  <a:pt x="1811365" y="1556781"/>
                </a:lnTo>
                <a:lnTo>
                  <a:pt x="1857498" y="1549116"/>
                </a:lnTo>
                <a:lnTo>
                  <a:pt x="1903170" y="1540124"/>
                </a:lnTo>
                <a:lnTo>
                  <a:pt x="1948358" y="1529825"/>
                </a:lnTo>
                <a:lnTo>
                  <a:pt x="1993043" y="1518241"/>
                </a:lnTo>
                <a:lnTo>
                  <a:pt x="2037204" y="1505392"/>
                </a:lnTo>
                <a:lnTo>
                  <a:pt x="2080820" y="1491298"/>
                </a:lnTo>
                <a:lnTo>
                  <a:pt x="2123871" y="1475979"/>
                </a:lnTo>
                <a:lnTo>
                  <a:pt x="2166336" y="1459458"/>
                </a:lnTo>
                <a:lnTo>
                  <a:pt x="2208195" y="1441754"/>
                </a:lnTo>
                <a:lnTo>
                  <a:pt x="2249427" y="1422887"/>
                </a:lnTo>
                <a:lnTo>
                  <a:pt x="2290011" y="1402879"/>
                </a:lnTo>
                <a:lnTo>
                  <a:pt x="2329927" y="1381750"/>
                </a:lnTo>
                <a:lnTo>
                  <a:pt x="2369155" y="1359520"/>
                </a:lnTo>
                <a:lnTo>
                  <a:pt x="2407673" y="1336210"/>
                </a:lnTo>
                <a:lnTo>
                  <a:pt x="2445461" y="1311841"/>
                </a:lnTo>
                <a:lnTo>
                  <a:pt x="2482499" y="1286433"/>
                </a:lnTo>
                <a:lnTo>
                  <a:pt x="2518765" y="1260008"/>
                </a:lnTo>
                <a:lnTo>
                  <a:pt x="2554240" y="1232584"/>
                </a:lnTo>
                <a:lnTo>
                  <a:pt x="2588903" y="1204184"/>
                </a:lnTo>
                <a:lnTo>
                  <a:pt x="2622732" y="1174827"/>
                </a:lnTo>
                <a:lnTo>
                  <a:pt x="2655709" y="1144535"/>
                </a:lnTo>
                <a:lnTo>
                  <a:pt x="2687811" y="1113327"/>
                </a:lnTo>
                <a:lnTo>
                  <a:pt x="2719019" y="1081225"/>
                </a:lnTo>
                <a:lnTo>
                  <a:pt x="2749311" y="1048249"/>
                </a:lnTo>
                <a:lnTo>
                  <a:pt x="2778668" y="1014419"/>
                </a:lnTo>
                <a:lnTo>
                  <a:pt x="2807068" y="979756"/>
                </a:lnTo>
                <a:lnTo>
                  <a:pt x="2834491" y="944281"/>
                </a:lnTo>
                <a:lnTo>
                  <a:pt x="2860917" y="908015"/>
                </a:lnTo>
                <a:lnTo>
                  <a:pt x="2886325" y="870977"/>
                </a:lnTo>
                <a:lnTo>
                  <a:pt x="2910694" y="833189"/>
                </a:lnTo>
                <a:lnTo>
                  <a:pt x="2934004" y="794671"/>
                </a:lnTo>
                <a:lnTo>
                  <a:pt x="2956233" y="755444"/>
                </a:lnTo>
                <a:lnTo>
                  <a:pt x="2977363" y="715527"/>
                </a:lnTo>
                <a:lnTo>
                  <a:pt x="2997371" y="674943"/>
                </a:lnTo>
                <a:lnTo>
                  <a:pt x="3016237" y="633711"/>
                </a:lnTo>
                <a:lnTo>
                  <a:pt x="3033942" y="591853"/>
                </a:lnTo>
                <a:lnTo>
                  <a:pt x="3050463" y="549387"/>
                </a:lnTo>
                <a:lnTo>
                  <a:pt x="3065781" y="506336"/>
                </a:lnTo>
                <a:lnTo>
                  <a:pt x="3079875" y="462720"/>
                </a:lnTo>
                <a:lnTo>
                  <a:pt x="3092725" y="418559"/>
                </a:lnTo>
                <a:lnTo>
                  <a:pt x="3104309" y="373874"/>
                </a:lnTo>
                <a:lnTo>
                  <a:pt x="3114608" y="328686"/>
                </a:lnTo>
                <a:lnTo>
                  <a:pt x="3123600" y="283015"/>
                </a:lnTo>
                <a:lnTo>
                  <a:pt x="3131265" y="236881"/>
                </a:lnTo>
                <a:lnTo>
                  <a:pt x="3137583" y="190306"/>
                </a:lnTo>
                <a:lnTo>
                  <a:pt x="3142533" y="143309"/>
                </a:lnTo>
                <a:lnTo>
                  <a:pt x="3146094" y="95913"/>
                </a:lnTo>
                <a:lnTo>
                  <a:pt x="3148245" y="48136"/>
                </a:lnTo>
                <a:lnTo>
                  <a:pt x="3148967" y="0"/>
                </a:lnTo>
                <a:close/>
              </a:path>
            </a:pathLst>
          </a:custGeom>
          <a:solidFill>
            <a:srgbClr val="314856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7" name="object 221"/>
          <p:cNvSpPr/>
          <p:nvPr/>
        </p:nvSpPr>
        <p:spPr>
          <a:xfrm>
            <a:off x="2409120" y="3652457"/>
            <a:ext cx="476718" cy="151186"/>
          </a:xfrm>
          <a:custGeom>
            <a:avLst/>
            <a:gdLst/>
            <a:ahLst/>
            <a:cxnLst/>
            <a:rect l="l" t="t" r="r" b="b"/>
            <a:pathLst>
              <a:path w="1163320" h="368934">
                <a:moveTo>
                  <a:pt x="1163132" y="368798"/>
                </a:moveTo>
                <a:lnTo>
                  <a:pt x="0" y="368798"/>
                </a:lnTo>
                <a:lnTo>
                  <a:pt x="0" y="0"/>
                </a:lnTo>
                <a:lnTo>
                  <a:pt x="1163132" y="0"/>
                </a:lnTo>
                <a:lnTo>
                  <a:pt x="1163132" y="368798"/>
                </a:lnTo>
                <a:close/>
              </a:path>
            </a:pathLst>
          </a:custGeom>
          <a:solidFill>
            <a:srgbClr val="314856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49" name="object 12"/>
          <p:cNvSpPr txBox="1">
            <a:spLocks/>
          </p:cNvSpPr>
          <p:nvPr/>
        </p:nvSpPr>
        <p:spPr>
          <a:xfrm>
            <a:off x="1858141" y="1848517"/>
            <a:ext cx="1536238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latinLnBrk="0">
              <a:spcBef>
                <a:spcPts val="126"/>
              </a:spcBef>
            </a:pPr>
            <a:r>
              <a:rPr lang="ko-KR" altLang="en-US" sz="2400" kern="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식   전</a:t>
            </a:r>
            <a:endParaRPr lang="en-US" altLang="ko-KR" sz="24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50" name="object 12"/>
          <p:cNvSpPr txBox="1">
            <a:spLocks/>
          </p:cNvSpPr>
          <p:nvPr/>
        </p:nvSpPr>
        <p:spPr>
          <a:xfrm>
            <a:off x="3965241" y="1891249"/>
            <a:ext cx="1536238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latinLnBrk="0">
              <a:spcBef>
                <a:spcPts val="126"/>
              </a:spcBef>
            </a:pPr>
            <a:r>
              <a:rPr lang="ko-KR" altLang="en-US" sz="2400" kern="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식    후</a:t>
            </a:r>
            <a:endParaRPr lang="en-US" altLang="ko-KR" sz="24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51" name="object 12"/>
          <p:cNvSpPr txBox="1">
            <a:spLocks/>
          </p:cNvSpPr>
          <p:nvPr/>
        </p:nvSpPr>
        <p:spPr>
          <a:xfrm>
            <a:off x="6159806" y="1891249"/>
            <a:ext cx="101760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latinLnBrk="0">
              <a:spcBef>
                <a:spcPts val="126"/>
              </a:spcBef>
            </a:pPr>
            <a:r>
              <a:rPr lang="ko-KR" altLang="en-US" sz="2400" kern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식간</a:t>
            </a:r>
            <a:endParaRPr lang="en-US" altLang="ko-KR" sz="24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52" name="object 12"/>
          <p:cNvSpPr txBox="1">
            <a:spLocks/>
          </p:cNvSpPr>
          <p:nvPr/>
        </p:nvSpPr>
        <p:spPr>
          <a:xfrm>
            <a:off x="7873036" y="1870272"/>
            <a:ext cx="1275018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latinLnBrk="0">
              <a:spcBef>
                <a:spcPts val="126"/>
              </a:spcBef>
            </a:pPr>
            <a:r>
              <a:rPr lang="ko-KR" altLang="en-US" sz="2400" kern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취침전</a:t>
            </a:r>
            <a:endParaRPr lang="en-US" altLang="ko-KR" sz="24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53" name="object 12"/>
          <p:cNvSpPr txBox="1">
            <a:spLocks/>
          </p:cNvSpPr>
          <p:nvPr/>
        </p:nvSpPr>
        <p:spPr>
          <a:xfrm>
            <a:off x="1810715" y="4537667"/>
            <a:ext cx="1427656" cy="1131864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일부당뇨약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골다공증약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궤양치료제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위장관 </a:t>
            </a:r>
            <a:r>
              <a:rPr lang="ko-KR" altLang="en-US" sz="1400" kern="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운동조절제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54" name="object 12"/>
          <p:cNvSpPr txBox="1">
            <a:spLocks/>
          </p:cNvSpPr>
          <p:nvPr/>
        </p:nvSpPr>
        <p:spPr>
          <a:xfrm>
            <a:off x="3803402" y="4581101"/>
            <a:ext cx="1427656" cy="68815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소염진통제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비만약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항진균제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55" name="object 12"/>
          <p:cNvSpPr txBox="1">
            <a:spLocks/>
          </p:cNvSpPr>
          <p:nvPr/>
        </p:nvSpPr>
        <p:spPr>
          <a:xfrm>
            <a:off x="5749753" y="4550532"/>
            <a:ext cx="1427656" cy="68815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제산제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갑상선호르몬제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혈전 용해제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56" name="object 12"/>
          <p:cNvSpPr txBox="1">
            <a:spLocks/>
          </p:cNvSpPr>
          <p:nvPr/>
        </p:nvSpPr>
        <p:spPr>
          <a:xfrm>
            <a:off x="7675177" y="4564709"/>
            <a:ext cx="1427656" cy="9164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변비약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수면제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항히스타민제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  <a:p>
            <a:pPr marL="245083" algn="ctr" latinLnBrk="0">
              <a:spcBef>
                <a:spcPts val="126"/>
              </a:spcBef>
            </a:pPr>
            <a:r>
              <a:rPr lang="ko-KR" altLang="en-US" sz="1400" kern="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전립선약</a:t>
            </a:r>
            <a:endParaRPr lang="en-US" altLang="ko-KR" sz="1400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4187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한쪽 모서리는 잘리고 다른 쪽 모서리는 둥근 사각형 28">
            <a:extLst>
              <a:ext uri="{FF2B5EF4-FFF2-40B4-BE49-F238E27FC236}">
                <a16:creationId xmlns:a16="http://schemas.microsoft.com/office/drawing/2014/main" id="{51AB79E8-4DEC-5240-A217-AB50C3BC0D81}"/>
              </a:ext>
            </a:extLst>
          </p:cNvPr>
          <p:cNvSpPr/>
          <p:nvPr/>
        </p:nvSpPr>
        <p:spPr>
          <a:xfrm>
            <a:off x="998792" y="1258879"/>
            <a:ext cx="1354677" cy="452755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8D4EA71-8054-6C4F-B91C-21A60F5C45BE}"/>
              </a:ext>
            </a:extLst>
          </p:cNvPr>
          <p:cNvSpPr/>
          <p:nvPr/>
        </p:nvSpPr>
        <p:spPr>
          <a:xfrm>
            <a:off x="999600" y="1730127"/>
            <a:ext cx="5335812" cy="20227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66F79D90-5262-274C-B0E4-D5840E4A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83" y="1488675"/>
            <a:ext cx="4153305" cy="49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9B3B76AA-5846-C947-9D49-82F5197D49DD}"/>
              </a:ext>
            </a:extLst>
          </p:cNvPr>
          <p:cNvSpPr/>
          <p:nvPr/>
        </p:nvSpPr>
        <p:spPr>
          <a:xfrm>
            <a:off x="6976400" y="1660853"/>
            <a:ext cx="3806251" cy="468326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81D6B8-759A-4349-9D4B-50DFE1F2211C}"/>
              </a:ext>
            </a:extLst>
          </p:cNvPr>
          <p:cNvSpPr txBox="1"/>
          <p:nvPr/>
        </p:nvSpPr>
        <p:spPr>
          <a:xfrm>
            <a:off x="1092644" y="1815472"/>
            <a:ext cx="5149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b="1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실험관찰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후 </a:t>
            </a:r>
            <a:r>
              <a:rPr lang="ko-KR" altLang="en-US" b="1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붕해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되는 차이를 발표하게 하고 제형에 따른 올바른 약 복용의 중요성을 설명한다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.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특히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, </a:t>
            </a:r>
            <a:r>
              <a:rPr lang="ko-KR" altLang="en-US" b="1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서방정은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자르거나 부수지 않고 원형대로 복용하는 것의 중요성과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,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만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12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세 미만의 경우엔 복용하지 않는 </a:t>
            </a:r>
            <a:r>
              <a:rPr lang="ko-KR" altLang="en-US" b="1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연령금기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약임을 교육한다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.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BA8BA2F-C124-B842-8BC4-4DFBB93BB34F}"/>
              </a:ext>
            </a:extLst>
          </p:cNvPr>
          <p:cNvSpPr/>
          <p:nvPr/>
        </p:nvSpPr>
        <p:spPr>
          <a:xfrm>
            <a:off x="1114039" y="1327101"/>
            <a:ext cx="1058697" cy="384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922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교육방법</a:t>
            </a:r>
            <a:endParaRPr lang="en-US" altLang="ko-KR" sz="1922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9A560-1CED-A84C-A62F-80B36534CB52}"/>
              </a:ext>
            </a:extLst>
          </p:cNvPr>
          <p:cNvSpPr txBox="1"/>
          <p:nvPr/>
        </p:nvSpPr>
        <p:spPr>
          <a:xfrm>
            <a:off x="3780956" y="5630996"/>
            <a:ext cx="2728632" cy="26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53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[</a:t>
            </a:r>
            <a:r>
              <a:rPr kumimoji="1" lang="ko-KR" altLang="en-US" sz="1153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참조 </a:t>
            </a:r>
            <a:r>
              <a:rPr kumimoji="1" lang="en-US" altLang="ko-KR" sz="1153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:</a:t>
            </a:r>
            <a:r>
              <a:rPr kumimoji="1" lang="ko-KR" altLang="en-US" sz="1153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체험학습 교안 및 학습지도안 </a:t>
            </a:r>
            <a:r>
              <a:rPr kumimoji="1" lang="en-US" altLang="ko-KR" sz="1153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p84</a:t>
            </a:r>
            <a:r>
              <a:rPr kumimoji="1" lang="ko-KR" altLang="en-US" sz="1153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kumimoji="1" lang="en-US" altLang="ko-KR" sz="1153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]</a:t>
            </a:r>
            <a:endParaRPr kumimoji="1" lang="ko-KR" altLang="en-US" sz="1153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026" name="Picture 2" descr="C:\Users\winhun\Downloads\타이레놀이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5412" y="3515313"/>
            <a:ext cx="1560263" cy="248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12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2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4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5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26" name="object 12"/>
          <p:cNvSpPr txBox="1">
            <a:spLocks/>
          </p:cNvSpPr>
          <p:nvPr/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245083" latinLnBrk="0">
              <a:spcBef>
                <a:spcPts val="126"/>
              </a:spcBef>
            </a:pPr>
            <a:r>
              <a:rPr lang="ko-KR" altLang="en-US" sz="2400" kern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방법으로 사용합니다</a:t>
            </a:r>
            <a:r>
              <a:rPr lang="en-US" altLang="ko-KR" sz="2400" kern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lang="en-US" altLang="ko-KR" sz="24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4" name="평행 사변형 3"/>
          <p:cNvSpPr/>
          <p:nvPr/>
        </p:nvSpPr>
        <p:spPr>
          <a:xfrm rot="21320079">
            <a:off x="4334669" y="4210050"/>
            <a:ext cx="609600" cy="452460"/>
          </a:xfrm>
          <a:prstGeom prst="parallelogram">
            <a:avLst>
              <a:gd name="adj" fmla="val 46826"/>
            </a:avLst>
          </a:prstGeom>
          <a:solidFill>
            <a:srgbClr val="C83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평행 사변형 27"/>
          <p:cNvSpPr/>
          <p:nvPr/>
        </p:nvSpPr>
        <p:spPr>
          <a:xfrm rot="21320079">
            <a:off x="5142594" y="4208873"/>
            <a:ext cx="638523" cy="452460"/>
          </a:xfrm>
          <a:prstGeom prst="parallelogram">
            <a:avLst>
              <a:gd name="adj" fmla="val 46826"/>
            </a:avLst>
          </a:prstGeom>
          <a:solidFill>
            <a:srgbClr val="BB2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하트 4"/>
          <p:cNvSpPr/>
          <p:nvPr/>
        </p:nvSpPr>
        <p:spPr>
          <a:xfrm>
            <a:off x="4487069" y="4293681"/>
            <a:ext cx="348805" cy="348805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하트 29"/>
          <p:cNvSpPr/>
          <p:nvPr/>
        </p:nvSpPr>
        <p:spPr>
          <a:xfrm>
            <a:off x="5310371" y="4293680"/>
            <a:ext cx="348805" cy="348805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95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 rot="886743">
            <a:off x="1008477" y="579856"/>
            <a:ext cx="257427" cy="157264"/>
            <a:chOff x="4108135" y="948066"/>
            <a:chExt cx="1069608" cy="441656"/>
          </a:xfrm>
        </p:grpSpPr>
        <p:sp>
          <p:nvSpPr>
            <p:cNvPr id="19" name="object 19"/>
            <p:cNvSpPr/>
            <p:nvPr/>
          </p:nvSpPr>
          <p:spPr>
            <a:xfrm>
              <a:off x="4108135" y="948066"/>
              <a:ext cx="877095" cy="441522"/>
            </a:xfrm>
            <a:custGeom>
              <a:avLst/>
              <a:gdLst/>
              <a:ahLst/>
              <a:cxnLst/>
              <a:rect l="l" t="t" r="r" b="b"/>
              <a:pathLst>
                <a:path w="622300" h="622300">
                  <a:moveTo>
                    <a:pt x="173431" y="0"/>
                  </a:moveTo>
                  <a:lnTo>
                    <a:pt x="123053" y="7122"/>
                  </a:lnTo>
                  <a:lnTo>
                    <a:pt x="84023" y="23605"/>
                  </a:lnTo>
                  <a:lnTo>
                    <a:pt x="50190" y="50203"/>
                  </a:lnTo>
                  <a:lnTo>
                    <a:pt x="23600" y="84034"/>
                  </a:lnTo>
                  <a:lnTo>
                    <a:pt x="7104" y="123071"/>
                  </a:lnTo>
                  <a:lnTo>
                    <a:pt x="0" y="173431"/>
                  </a:lnTo>
                  <a:lnTo>
                    <a:pt x="778" y="189947"/>
                  </a:lnTo>
                  <a:lnTo>
                    <a:pt x="12458" y="237312"/>
                  </a:lnTo>
                  <a:lnTo>
                    <a:pt x="32507" y="272658"/>
                  </a:lnTo>
                  <a:lnTo>
                    <a:pt x="379272" y="621969"/>
                  </a:lnTo>
                  <a:lnTo>
                    <a:pt x="621957" y="379285"/>
                  </a:lnTo>
                  <a:lnTo>
                    <a:pt x="292874" y="50203"/>
                  </a:lnTo>
                  <a:lnTo>
                    <a:pt x="259020" y="23291"/>
                  </a:lnTo>
                  <a:lnTo>
                    <a:pt x="237312" y="12458"/>
                  </a:lnTo>
                  <a:lnTo>
                    <a:pt x="229284" y="9380"/>
                  </a:lnTo>
                  <a:lnTo>
                    <a:pt x="190552" y="728"/>
                  </a:lnTo>
                  <a:lnTo>
                    <a:pt x="182178" y="182"/>
                  </a:lnTo>
                  <a:lnTo>
                    <a:pt x="173431" y="0"/>
                  </a:lnTo>
                  <a:close/>
                </a:path>
                <a:path w="622300" h="622300">
                  <a:moveTo>
                    <a:pt x="237337" y="12395"/>
                  </a:moveTo>
                  <a:lnTo>
                    <a:pt x="237481" y="12458"/>
                  </a:lnTo>
                  <a:lnTo>
                    <a:pt x="237337" y="12395"/>
                  </a:lnTo>
                  <a:close/>
                </a:path>
              </a:pathLst>
            </a:custGeom>
            <a:solidFill>
              <a:srgbClr val="0095D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300648" y="948075"/>
              <a:ext cx="877095" cy="441522"/>
            </a:xfrm>
            <a:custGeom>
              <a:avLst/>
              <a:gdLst/>
              <a:ahLst/>
              <a:cxnLst/>
              <a:rect l="l" t="t" r="r" b="b"/>
              <a:pathLst>
                <a:path w="622300" h="622300">
                  <a:moveTo>
                    <a:pt x="448538" y="0"/>
                  </a:moveTo>
                  <a:lnTo>
                    <a:pt x="400053" y="7002"/>
                  </a:lnTo>
                  <a:lnTo>
                    <a:pt x="362407" y="23593"/>
                  </a:lnTo>
                  <a:lnTo>
                    <a:pt x="329069" y="50190"/>
                  </a:lnTo>
                  <a:lnTo>
                    <a:pt x="0" y="379272"/>
                  </a:lnTo>
                  <a:lnTo>
                    <a:pt x="242684" y="621957"/>
                  </a:lnTo>
                  <a:lnTo>
                    <a:pt x="572579" y="292049"/>
                  </a:lnTo>
                  <a:lnTo>
                    <a:pt x="598676" y="259020"/>
                  </a:lnTo>
                  <a:lnTo>
                    <a:pt x="609561" y="237337"/>
                  </a:lnTo>
                  <a:lnTo>
                    <a:pt x="612589" y="229284"/>
                  </a:lnTo>
                  <a:lnTo>
                    <a:pt x="621239" y="190553"/>
                  </a:lnTo>
                  <a:lnTo>
                    <a:pt x="621969" y="173431"/>
                  </a:lnTo>
                  <a:lnTo>
                    <a:pt x="621171" y="156382"/>
                  </a:lnTo>
                  <a:lnTo>
                    <a:pt x="609307" y="106794"/>
                  </a:lnTo>
                  <a:lnTo>
                    <a:pt x="589315" y="70316"/>
                  </a:lnTo>
                  <a:lnTo>
                    <a:pt x="558313" y="37901"/>
                  </a:lnTo>
                  <a:lnTo>
                    <a:pt x="523014" y="15933"/>
                  </a:lnTo>
                  <a:lnTo>
                    <a:pt x="482344" y="3146"/>
                  </a:lnTo>
                  <a:lnTo>
                    <a:pt x="465453" y="776"/>
                  </a:lnTo>
                  <a:lnTo>
                    <a:pt x="448538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300649" y="1217169"/>
              <a:ext cx="684671" cy="172553"/>
            </a:xfrm>
            <a:custGeom>
              <a:avLst/>
              <a:gdLst/>
              <a:ahLst/>
              <a:cxnLst/>
              <a:rect l="l" t="t" r="r" b="b"/>
              <a:pathLst>
                <a:path w="485775" h="243205">
                  <a:moveTo>
                    <a:pt x="485355" y="0"/>
                  </a:moveTo>
                  <a:lnTo>
                    <a:pt x="0" y="0"/>
                  </a:lnTo>
                  <a:lnTo>
                    <a:pt x="242684" y="242684"/>
                  </a:lnTo>
                  <a:lnTo>
                    <a:pt x="485355" y="0"/>
                  </a:lnTo>
                  <a:close/>
                </a:path>
              </a:pathLst>
            </a:custGeom>
            <a:solidFill>
              <a:srgbClr val="92C5E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678069" y="4440823"/>
            <a:ext cx="1905000" cy="29317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en-US" altLang="ko-KR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[</a:t>
            </a:r>
            <a:r>
              <a:rPr lang="ko-KR" altLang="en-US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dirty="0" err="1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어르신용</a:t>
            </a:r>
            <a:r>
              <a:rPr lang="ko-KR" altLang="en-US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교재 </a:t>
            </a:r>
            <a:r>
              <a:rPr lang="en-US" altLang="ko-KR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]</a:t>
            </a:r>
            <a:endParaRPr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52381" y="1847850"/>
            <a:ext cx="9377566" cy="2480557"/>
          </a:xfrm>
          <a:custGeom>
            <a:avLst/>
            <a:gdLst/>
            <a:ahLst/>
            <a:cxnLst/>
            <a:rect l="l" t="t" r="r" b="b"/>
            <a:pathLst>
              <a:path w="5146040" h="3143250">
                <a:moveTo>
                  <a:pt x="4996714" y="0"/>
                </a:moveTo>
                <a:lnTo>
                  <a:pt x="149306" y="0"/>
                </a:lnTo>
                <a:lnTo>
                  <a:pt x="102242" y="7645"/>
                </a:lnTo>
                <a:lnTo>
                  <a:pt x="61271" y="28907"/>
                </a:lnTo>
                <a:lnTo>
                  <a:pt x="28902" y="61277"/>
                </a:lnTo>
                <a:lnTo>
                  <a:pt x="7643" y="102245"/>
                </a:lnTo>
                <a:lnTo>
                  <a:pt x="0" y="149301"/>
                </a:lnTo>
                <a:lnTo>
                  <a:pt x="0" y="2993605"/>
                </a:lnTo>
                <a:lnTo>
                  <a:pt x="7645" y="3040666"/>
                </a:lnTo>
                <a:lnTo>
                  <a:pt x="28908" y="3081634"/>
                </a:lnTo>
                <a:lnTo>
                  <a:pt x="61279" y="3114003"/>
                </a:lnTo>
                <a:lnTo>
                  <a:pt x="102248" y="3135263"/>
                </a:lnTo>
                <a:lnTo>
                  <a:pt x="149306" y="3142907"/>
                </a:lnTo>
                <a:lnTo>
                  <a:pt x="4996714" y="3142907"/>
                </a:lnTo>
                <a:lnTo>
                  <a:pt x="5043770" y="3135261"/>
                </a:lnTo>
                <a:lnTo>
                  <a:pt x="5084738" y="3113999"/>
                </a:lnTo>
                <a:lnTo>
                  <a:pt x="5117108" y="3081629"/>
                </a:lnTo>
                <a:lnTo>
                  <a:pt x="5138370" y="3040661"/>
                </a:lnTo>
                <a:lnTo>
                  <a:pt x="5146015" y="2993605"/>
                </a:lnTo>
                <a:lnTo>
                  <a:pt x="5146015" y="149301"/>
                </a:lnTo>
                <a:lnTo>
                  <a:pt x="5138369" y="102240"/>
                </a:lnTo>
                <a:lnTo>
                  <a:pt x="5117106" y="61272"/>
                </a:lnTo>
                <a:lnTo>
                  <a:pt x="5084736" y="28903"/>
                </a:lnTo>
                <a:lnTo>
                  <a:pt x="5043767" y="7643"/>
                </a:lnTo>
                <a:lnTo>
                  <a:pt x="4996714" y="0"/>
                </a:lnTo>
                <a:close/>
              </a:path>
            </a:pathLst>
          </a:custGeom>
          <a:solidFill>
            <a:srgbClr val="D4EFFC"/>
          </a:solid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4" name="object 24"/>
          <p:cNvSpPr/>
          <p:nvPr/>
        </p:nvSpPr>
        <p:spPr>
          <a:xfrm>
            <a:off x="1523520" y="3066292"/>
            <a:ext cx="306959" cy="154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5" name="object 25"/>
          <p:cNvSpPr/>
          <p:nvPr/>
        </p:nvSpPr>
        <p:spPr>
          <a:xfrm>
            <a:off x="1523520" y="3641026"/>
            <a:ext cx="306959" cy="154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6" name="object 26"/>
          <p:cNvSpPr/>
          <p:nvPr/>
        </p:nvSpPr>
        <p:spPr>
          <a:xfrm>
            <a:off x="1477875" y="2072349"/>
            <a:ext cx="6699652" cy="469257"/>
          </a:xfrm>
          <a:custGeom>
            <a:avLst/>
            <a:gdLst/>
            <a:ahLst/>
            <a:cxnLst/>
            <a:rect l="l" t="t" r="r" b="b"/>
            <a:pathLst>
              <a:path w="3768725" h="408304">
                <a:moveTo>
                  <a:pt x="3564050" y="0"/>
                </a:moveTo>
                <a:lnTo>
                  <a:pt x="204119" y="0"/>
                </a:lnTo>
                <a:lnTo>
                  <a:pt x="157463" y="5415"/>
                </a:lnTo>
                <a:lnTo>
                  <a:pt x="114556" y="20827"/>
                </a:lnTo>
                <a:lnTo>
                  <a:pt x="76649" y="44986"/>
                </a:lnTo>
                <a:lnTo>
                  <a:pt x="44989" y="76644"/>
                </a:lnTo>
                <a:lnTo>
                  <a:pt x="20828" y="114551"/>
                </a:lnTo>
                <a:lnTo>
                  <a:pt x="5415" y="157458"/>
                </a:lnTo>
                <a:lnTo>
                  <a:pt x="0" y="204114"/>
                </a:lnTo>
                <a:lnTo>
                  <a:pt x="5415" y="250771"/>
                </a:lnTo>
                <a:lnTo>
                  <a:pt x="20829" y="293679"/>
                </a:lnTo>
                <a:lnTo>
                  <a:pt x="44991" y="331588"/>
                </a:lnTo>
                <a:lnTo>
                  <a:pt x="76651" y="363249"/>
                </a:lnTo>
                <a:lnTo>
                  <a:pt x="114559" y="387411"/>
                </a:lnTo>
                <a:lnTo>
                  <a:pt x="157465" y="402825"/>
                </a:lnTo>
                <a:lnTo>
                  <a:pt x="204119" y="408241"/>
                </a:lnTo>
                <a:lnTo>
                  <a:pt x="3564050" y="408241"/>
                </a:lnTo>
                <a:lnTo>
                  <a:pt x="3610703" y="402825"/>
                </a:lnTo>
                <a:lnTo>
                  <a:pt x="3653610" y="387411"/>
                </a:lnTo>
                <a:lnTo>
                  <a:pt x="3691519" y="363249"/>
                </a:lnTo>
                <a:lnTo>
                  <a:pt x="3723181" y="331588"/>
                </a:lnTo>
                <a:lnTo>
                  <a:pt x="3747345" y="293679"/>
                </a:lnTo>
                <a:lnTo>
                  <a:pt x="3762761" y="250771"/>
                </a:lnTo>
                <a:lnTo>
                  <a:pt x="3768177" y="204114"/>
                </a:lnTo>
                <a:lnTo>
                  <a:pt x="3762761" y="157458"/>
                </a:lnTo>
                <a:lnTo>
                  <a:pt x="3747348" y="114551"/>
                </a:lnTo>
                <a:lnTo>
                  <a:pt x="3723185" y="76644"/>
                </a:lnTo>
                <a:lnTo>
                  <a:pt x="3691525" y="44986"/>
                </a:lnTo>
                <a:lnTo>
                  <a:pt x="3653615" y="20827"/>
                </a:lnTo>
                <a:lnTo>
                  <a:pt x="3610707" y="5415"/>
                </a:lnTo>
                <a:lnTo>
                  <a:pt x="3564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7" name="object 27"/>
          <p:cNvSpPr txBox="1"/>
          <p:nvPr/>
        </p:nvSpPr>
        <p:spPr>
          <a:xfrm>
            <a:off x="1757131" y="2081305"/>
            <a:ext cx="4557975" cy="443214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775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이 교육이 </a:t>
            </a:r>
            <a:r>
              <a:rPr sz="2775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끝나면</a:t>
            </a:r>
            <a:r>
              <a:rPr sz="2775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775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어르신께서는</a:t>
            </a:r>
            <a:r>
              <a:rPr sz="2775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415308" y="760540"/>
            <a:ext cx="5976761" cy="630110"/>
          </a:xfrm>
          <a:prstGeom prst="rect">
            <a:avLst/>
          </a:prstGeom>
        </p:spPr>
        <p:txBody>
          <a:bodyPr vert="horz" wrap="square" lIns="0" tIns="14416" rIns="0" bIns="0" rtlCol="0">
            <a:spAutoFit/>
          </a:bodyPr>
          <a:lstStyle/>
          <a:p>
            <a:pPr marL="16019">
              <a:spcBef>
                <a:spcPts val="114"/>
              </a:spcBef>
            </a:pPr>
            <a:r>
              <a:rPr lang="en-US" altLang="ko-KR" sz="400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[</a:t>
            </a:r>
            <a:r>
              <a:rPr lang="ko-KR" altLang="en-US" sz="400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4000" dirty="0" err="1">
                <a:solidFill>
                  <a:srgbClr val="0095D5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r>
              <a:rPr sz="320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을</a:t>
            </a:r>
            <a:r>
              <a:rPr sz="3200" dirty="0">
                <a:solidFill>
                  <a:srgbClr val="58595B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320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올바로</a:t>
            </a:r>
            <a:r>
              <a:rPr lang="en-US" altLang="ko-KR" sz="3200" dirty="0">
                <a:solidFill>
                  <a:srgbClr val="58595B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4000" dirty="0" err="1">
                <a:solidFill>
                  <a:srgbClr val="0095D5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사용</a:t>
            </a:r>
            <a:r>
              <a:rPr sz="3200" dirty="0" err="1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하기</a:t>
            </a:r>
            <a:r>
              <a:rPr lang="ko-KR" altLang="en-US" sz="4000" dirty="0">
                <a:solidFill>
                  <a:srgbClr val="58595B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lang="en-US" altLang="ko-KR" sz="4000" dirty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]</a:t>
            </a:r>
            <a:endParaRPr sz="400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38259" y="2800609"/>
            <a:ext cx="8415512" cy="121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9180" marR="85699">
              <a:lnSpc>
                <a:spcPct val="143800"/>
              </a:lnSpc>
              <a:spcBef>
                <a:spcPts val="996"/>
              </a:spcBef>
            </a:pPr>
            <a:r>
              <a:rPr lang="en-US" altLang="ko-KR" sz="2523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4</a:t>
            </a:r>
            <a:r>
              <a:rPr lang="ko-KR" altLang="en-US" sz="2523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가지 행동순서에 따라 안전하게  약을 사용하실 수 있습니다</a:t>
            </a:r>
            <a:r>
              <a:rPr lang="en-US" altLang="ko-KR" sz="2523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sz="2523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329180" marR="6407">
              <a:lnSpc>
                <a:spcPct val="143700"/>
              </a:lnSpc>
              <a:spcBef>
                <a:spcPts val="6"/>
              </a:spcBef>
            </a:pPr>
            <a:r>
              <a:rPr lang="ko-KR" altLang="en-US" sz="2523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약을 사용하시고 생길 수 있는 부작용의 </a:t>
            </a:r>
            <a:r>
              <a:rPr lang="ko-KR" altLang="en-US" sz="2523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대처법을</a:t>
            </a:r>
            <a:r>
              <a:rPr lang="ko-KR" altLang="en-US" sz="2523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알게 됩니다</a:t>
            </a:r>
            <a:r>
              <a:rPr lang="en-US" altLang="ko-KR" sz="2523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sz="2523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7ECC94D9-C75E-9A4E-922A-7000AA3430FC}"/>
              </a:ext>
            </a:extLst>
          </p:cNvPr>
          <p:cNvGrpSpPr/>
          <p:nvPr/>
        </p:nvGrpSpPr>
        <p:grpSpPr>
          <a:xfrm rot="886743">
            <a:off x="3374347" y="593553"/>
            <a:ext cx="257427" cy="157264"/>
            <a:chOff x="4108135" y="948066"/>
            <a:chExt cx="1069608" cy="441656"/>
          </a:xfrm>
        </p:grpSpPr>
        <p:sp>
          <p:nvSpPr>
            <p:cNvPr id="50" name="object 19">
              <a:extLst>
                <a:ext uri="{FF2B5EF4-FFF2-40B4-BE49-F238E27FC236}">
                  <a16:creationId xmlns:a16="http://schemas.microsoft.com/office/drawing/2014/main" id="{C4E32FEB-68AD-0146-A7B3-8F14C266C522}"/>
                </a:ext>
              </a:extLst>
            </p:cNvPr>
            <p:cNvSpPr/>
            <p:nvPr/>
          </p:nvSpPr>
          <p:spPr>
            <a:xfrm>
              <a:off x="4108135" y="948066"/>
              <a:ext cx="877095" cy="441522"/>
            </a:xfrm>
            <a:custGeom>
              <a:avLst/>
              <a:gdLst/>
              <a:ahLst/>
              <a:cxnLst/>
              <a:rect l="l" t="t" r="r" b="b"/>
              <a:pathLst>
                <a:path w="622300" h="622300">
                  <a:moveTo>
                    <a:pt x="173431" y="0"/>
                  </a:moveTo>
                  <a:lnTo>
                    <a:pt x="123053" y="7122"/>
                  </a:lnTo>
                  <a:lnTo>
                    <a:pt x="84023" y="23605"/>
                  </a:lnTo>
                  <a:lnTo>
                    <a:pt x="50190" y="50203"/>
                  </a:lnTo>
                  <a:lnTo>
                    <a:pt x="23600" y="84034"/>
                  </a:lnTo>
                  <a:lnTo>
                    <a:pt x="7104" y="123071"/>
                  </a:lnTo>
                  <a:lnTo>
                    <a:pt x="0" y="173431"/>
                  </a:lnTo>
                  <a:lnTo>
                    <a:pt x="778" y="189947"/>
                  </a:lnTo>
                  <a:lnTo>
                    <a:pt x="12458" y="237312"/>
                  </a:lnTo>
                  <a:lnTo>
                    <a:pt x="32507" y="272658"/>
                  </a:lnTo>
                  <a:lnTo>
                    <a:pt x="379272" y="621969"/>
                  </a:lnTo>
                  <a:lnTo>
                    <a:pt x="621957" y="379285"/>
                  </a:lnTo>
                  <a:lnTo>
                    <a:pt x="292874" y="50203"/>
                  </a:lnTo>
                  <a:lnTo>
                    <a:pt x="259020" y="23291"/>
                  </a:lnTo>
                  <a:lnTo>
                    <a:pt x="237312" y="12458"/>
                  </a:lnTo>
                  <a:lnTo>
                    <a:pt x="229284" y="9380"/>
                  </a:lnTo>
                  <a:lnTo>
                    <a:pt x="190552" y="728"/>
                  </a:lnTo>
                  <a:lnTo>
                    <a:pt x="182178" y="182"/>
                  </a:lnTo>
                  <a:lnTo>
                    <a:pt x="173431" y="0"/>
                  </a:lnTo>
                  <a:close/>
                </a:path>
                <a:path w="622300" h="622300">
                  <a:moveTo>
                    <a:pt x="237337" y="12395"/>
                  </a:moveTo>
                  <a:lnTo>
                    <a:pt x="237481" y="12458"/>
                  </a:lnTo>
                  <a:lnTo>
                    <a:pt x="237337" y="12395"/>
                  </a:lnTo>
                  <a:close/>
                </a:path>
              </a:pathLst>
            </a:custGeom>
            <a:solidFill>
              <a:srgbClr val="0095D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1" name="object 20">
              <a:extLst>
                <a:ext uri="{FF2B5EF4-FFF2-40B4-BE49-F238E27FC236}">
                  <a16:creationId xmlns:a16="http://schemas.microsoft.com/office/drawing/2014/main" id="{1AE89852-BDA5-FA42-A721-FC14314FA435}"/>
                </a:ext>
              </a:extLst>
            </p:cNvPr>
            <p:cNvSpPr/>
            <p:nvPr/>
          </p:nvSpPr>
          <p:spPr>
            <a:xfrm>
              <a:off x="4300648" y="948075"/>
              <a:ext cx="877095" cy="441522"/>
            </a:xfrm>
            <a:custGeom>
              <a:avLst/>
              <a:gdLst/>
              <a:ahLst/>
              <a:cxnLst/>
              <a:rect l="l" t="t" r="r" b="b"/>
              <a:pathLst>
                <a:path w="622300" h="622300">
                  <a:moveTo>
                    <a:pt x="448538" y="0"/>
                  </a:moveTo>
                  <a:lnTo>
                    <a:pt x="400053" y="7002"/>
                  </a:lnTo>
                  <a:lnTo>
                    <a:pt x="362407" y="23593"/>
                  </a:lnTo>
                  <a:lnTo>
                    <a:pt x="329069" y="50190"/>
                  </a:lnTo>
                  <a:lnTo>
                    <a:pt x="0" y="379272"/>
                  </a:lnTo>
                  <a:lnTo>
                    <a:pt x="242684" y="621957"/>
                  </a:lnTo>
                  <a:lnTo>
                    <a:pt x="572579" y="292049"/>
                  </a:lnTo>
                  <a:lnTo>
                    <a:pt x="598676" y="259020"/>
                  </a:lnTo>
                  <a:lnTo>
                    <a:pt x="609561" y="237337"/>
                  </a:lnTo>
                  <a:lnTo>
                    <a:pt x="612589" y="229284"/>
                  </a:lnTo>
                  <a:lnTo>
                    <a:pt x="621239" y="190553"/>
                  </a:lnTo>
                  <a:lnTo>
                    <a:pt x="621969" y="173431"/>
                  </a:lnTo>
                  <a:lnTo>
                    <a:pt x="621171" y="156382"/>
                  </a:lnTo>
                  <a:lnTo>
                    <a:pt x="609307" y="106794"/>
                  </a:lnTo>
                  <a:lnTo>
                    <a:pt x="589315" y="70316"/>
                  </a:lnTo>
                  <a:lnTo>
                    <a:pt x="558313" y="37901"/>
                  </a:lnTo>
                  <a:lnTo>
                    <a:pt x="523014" y="15933"/>
                  </a:lnTo>
                  <a:lnTo>
                    <a:pt x="482344" y="3146"/>
                  </a:lnTo>
                  <a:lnTo>
                    <a:pt x="465453" y="776"/>
                  </a:lnTo>
                  <a:lnTo>
                    <a:pt x="448538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2" name="object 21">
              <a:extLst>
                <a:ext uri="{FF2B5EF4-FFF2-40B4-BE49-F238E27FC236}">
                  <a16:creationId xmlns:a16="http://schemas.microsoft.com/office/drawing/2014/main" id="{CFF06048-D355-F744-9332-253CE129075C}"/>
                </a:ext>
              </a:extLst>
            </p:cNvPr>
            <p:cNvSpPr/>
            <p:nvPr/>
          </p:nvSpPr>
          <p:spPr>
            <a:xfrm>
              <a:off x="4300649" y="1217169"/>
              <a:ext cx="684671" cy="172553"/>
            </a:xfrm>
            <a:custGeom>
              <a:avLst/>
              <a:gdLst/>
              <a:ahLst/>
              <a:cxnLst/>
              <a:rect l="l" t="t" r="r" b="b"/>
              <a:pathLst>
                <a:path w="485775" h="243205">
                  <a:moveTo>
                    <a:pt x="485355" y="0"/>
                  </a:moveTo>
                  <a:lnTo>
                    <a:pt x="0" y="0"/>
                  </a:lnTo>
                  <a:lnTo>
                    <a:pt x="242684" y="242684"/>
                  </a:lnTo>
                  <a:lnTo>
                    <a:pt x="485355" y="0"/>
                  </a:lnTo>
                  <a:close/>
                </a:path>
              </a:pathLst>
            </a:custGeom>
            <a:solidFill>
              <a:srgbClr val="92C5E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98D4EA71-8054-6C4F-B91C-21A60F5C45BE}"/>
              </a:ext>
            </a:extLst>
          </p:cNvPr>
          <p:cNvSpPr/>
          <p:nvPr/>
        </p:nvSpPr>
        <p:spPr>
          <a:xfrm>
            <a:off x="599057" y="1561561"/>
            <a:ext cx="10269840" cy="39209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한쪽 모서리는 잘리고 다른 쪽 모서리는 둥근 사각형 15">
            <a:extLst>
              <a:ext uri="{FF2B5EF4-FFF2-40B4-BE49-F238E27FC236}">
                <a16:creationId xmlns:a16="http://schemas.microsoft.com/office/drawing/2014/main" id="{51AB79E8-4DEC-5240-A217-AB50C3BC0D81}"/>
              </a:ext>
            </a:extLst>
          </p:cNvPr>
          <p:cNvSpPr/>
          <p:nvPr/>
        </p:nvSpPr>
        <p:spPr>
          <a:xfrm>
            <a:off x="599057" y="1108804"/>
            <a:ext cx="5564412" cy="452755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45083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방법으로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사용합니다.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256C4-3D8E-284D-8331-5B3C1D53F347}"/>
              </a:ext>
            </a:extLst>
          </p:cNvPr>
          <p:cNvSpPr txBox="1"/>
          <p:nvPr/>
        </p:nvSpPr>
        <p:spPr>
          <a:xfrm>
            <a:off x="797698" y="1150515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올바른 </a:t>
            </a:r>
            <a:r>
              <a:rPr lang="ko-KR" altLang="en-US" sz="2000" b="1" dirty="0" err="1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패취제의</a:t>
            </a:r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사용</a:t>
            </a: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4A52A200-92AA-A74C-AD1E-2CF633E1EBC9}"/>
              </a:ext>
            </a:extLst>
          </p:cNvPr>
          <p:cNvSpPr txBox="1"/>
          <p:nvPr/>
        </p:nvSpPr>
        <p:spPr>
          <a:xfrm>
            <a:off x="848441" y="1442573"/>
            <a:ext cx="9914584" cy="3825341"/>
          </a:xfrm>
          <a:prstGeom prst="rect">
            <a:avLst/>
          </a:prstGeom>
        </p:spPr>
        <p:txBody>
          <a:bodyPr vert="horz" wrap="square" lIns="0" tIns="262698" rIns="0" bIns="0" rtlCol="0">
            <a:spAutoFit/>
          </a:bodyPr>
          <a:lstStyle/>
          <a:p>
            <a:pPr marL="16019" marR="47255" algn="just">
              <a:lnSpc>
                <a:spcPct val="119700"/>
              </a:lnSpc>
              <a:spcBef>
                <a:spcPts val="1173"/>
              </a:spcBef>
            </a:pP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흔히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파스라 부르는 패취제는 피부에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부착하여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사용합니다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 패취제는 함부로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자르거나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형태를</a:t>
            </a:r>
            <a:r>
              <a:rPr lang="ko-KR" altLang="en-US"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바꾸어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사용하지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않습니다. 패취제의 종류에 따라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하루에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한번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이틀에 한번, 사흘에 한번씩 바꿔주는 등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사용기간이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다릅니다.</a:t>
            </a:r>
            <a:endParaRPr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>
              <a:spcBef>
                <a:spcPts val="1570"/>
              </a:spcBef>
            </a:pP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① 두 손을 깨끗이 씻습니다.</a:t>
            </a:r>
            <a:endParaRPr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409273" marR="2346712" indent="-394055">
              <a:lnSpc>
                <a:spcPct val="119700"/>
              </a:lnSpc>
            </a:pP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② 패취제를 붙일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부위를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깨끗이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씻고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잘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건조</a:t>
            </a:r>
            <a:r>
              <a:rPr lang="ko-KR" altLang="en-US"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시킵니다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>
              <a:spcBef>
                <a:spcPts val="599"/>
              </a:spcBef>
            </a:pP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③ 패취제를 개봉합니다.</a:t>
            </a:r>
            <a:endParaRPr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>
              <a:spcBef>
                <a:spcPts val="599"/>
              </a:spcBef>
            </a:pP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④ 패취제의 접착보호 테이프를 분리시킵니다.</a:t>
            </a:r>
            <a:endParaRPr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409273" marR="6407" indent="-394055">
              <a:lnSpc>
                <a:spcPct val="118400"/>
              </a:lnSpc>
              <a:spcBef>
                <a:spcPts val="76"/>
              </a:spcBef>
            </a:pPr>
            <a:r>
              <a:rPr sz="3200" baseline="1388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⑤ 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패취제의 끝부분을 피부에 붙이면서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보호테이프를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떼어냅니다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>
              <a:spcBef>
                <a:spcPts val="599"/>
              </a:spcBef>
            </a:pP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⑥ 패취제가 잘 붙도록 가볍게 문지릅니다.</a:t>
            </a:r>
            <a:endParaRPr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>
              <a:spcBef>
                <a:spcPts val="599"/>
              </a:spcBef>
            </a:pP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⑦ 패취제를 사용하는 동안에는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목욕탕이나</a:t>
            </a:r>
            <a:r>
              <a:rPr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찜질</a:t>
            </a:r>
            <a:r>
              <a:rPr lang="ko-KR" altLang="en-US"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방에</a:t>
            </a: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lang="ko-KR" altLang="en-US"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가지 않는 것이 좋습니다</a:t>
            </a:r>
            <a:r>
              <a:rPr lang="en-US" altLang="ko-KR" sz="2000" dirty="0">
                <a:solidFill>
                  <a:srgbClr val="58595B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sz="2000" dirty="0">
              <a:solidFill>
                <a:srgbClr val="58595B"/>
              </a:solidFill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82A5EC3-F369-834D-9842-6B48C3D30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93" y="4108334"/>
            <a:ext cx="2824745" cy="2230611"/>
          </a:xfrm>
          <a:prstGeom prst="rect">
            <a:avLst/>
          </a:prstGeom>
        </p:spPr>
      </p:pic>
      <p:sp>
        <p:nvSpPr>
          <p:cNvPr id="29" name="object 16">
            <a:extLst>
              <a:ext uri="{FF2B5EF4-FFF2-40B4-BE49-F238E27FC236}">
                <a16:creationId xmlns:a16="http://schemas.microsoft.com/office/drawing/2014/main" id="{EB7CBCE3-28B6-CD4E-B4CC-556D1518AE60}"/>
              </a:ext>
            </a:extLst>
          </p:cNvPr>
          <p:cNvSpPr/>
          <p:nvPr/>
        </p:nvSpPr>
        <p:spPr>
          <a:xfrm>
            <a:off x="7806093" y="5593502"/>
            <a:ext cx="1293027" cy="5529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70"/>
          </a:p>
        </p:txBody>
      </p:sp>
    </p:spTree>
    <p:extLst>
      <p:ext uri="{BB962C8B-B14F-4D97-AF65-F5344CB8AC3E}">
        <p14:creationId xmlns:p14="http://schemas.microsoft.com/office/powerpoint/2010/main" val="2314749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F4B98E-83C3-2F48-BF98-D26AE967CA64}"/>
              </a:ext>
            </a:extLst>
          </p:cNvPr>
          <p:cNvSpPr/>
          <p:nvPr/>
        </p:nvSpPr>
        <p:spPr>
          <a:xfrm>
            <a:off x="6674455" y="1653387"/>
            <a:ext cx="3477023" cy="4700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4" name="한쪽 모서리는 잘리고 다른 쪽 모서리는 둥근 사각형 23">
            <a:extLst>
              <a:ext uri="{FF2B5EF4-FFF2-40B4-BE49-F238E27FC236}">
                <a16:creationId xmlns:a16="http://schemas.microsoft.com/office/drawing/2014/main" id="{AAEB33F5-30FF-2640-B9B6-FD8B6959669F}"/>
              </a:ext>
            </a:extLst>
          </p:cNvPr>
          <p:cNvSpPr/>
          <p:nvPr/>
        </p:nvSpPr>
        <p:spPr>
          <a:xfrm>
            <a:off x="6674455" y="1200629"/>
            <a:ext cx="2322227" cy="452755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6271" y="395544"/>
            <a:ext cx="652802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45083">
              <a:spcBef>
                <a:spcPts val="126"/>
              </a:spcBef>
            </a:pPr>
            <a:r>
              <a:rPr lang="ko-KR" altLang="en-US"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외용제의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올바른 사용 체험학습</a:t>
            </a:r>
            <a:endParaRPr sz="24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0" name="한쪽 모서리는 잘리고 다른 쪽 모서리는 둥근 사각형 19">
            <a:extLst>
              <a:ext uri="{FF2B5EF4-FFF2-40B4-BE49-F238E27FC236}">
                <a16:creationId xmlns:a16="http://schemas.microsoft.com/office/drawing/2014/main" id="{15706A08-6E13-E443-8444-FEEAE63DE6FF}"/>
              </a:ext>
            </a:extLst>
          </p:cNvPr>
          <p:cNvSpPr/>
          <p:nvPr/>
        </p:nvSpPr>
        <p:spPr>
          <a:xfrm>
            <a:off x="646869" y="1214194"/>
            <a:ext cx="2821211" cy="452755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2" name="텍스트 개체 틀 14">
            <a:extLst>
              <a:ext uri="{FF2B5EF4-FFF2-40B4-BE49-F238E27FC236}">
                <a16:creationId xmlns:a16="http://schemas.microsoft.com/office/drawing/2014/main" id="{05B6F800-FF61-4340-94DE-6564B3FEC362}"/>
              </a:ext>
            </a:extLst>
          </p:cNvPr>
          <p:cNvSpPr txBox="1">
            <a:spLocks/>
          </p:cNvSpPr>
          <p:nvPr/>
        </p:nvSpPr>
        <p:spPr>
          <a:xfrm>
            <a:off x="6722479" y="1723917"/>
            <a:ext cx="3012587" cy="389653"/>
          </a:xfrm>
          <a:prstGeom prst="rect">
            <a:avLst/>
          </a:prstGeom>
        </p:spPr>
        <p:txBody>
          <a:bodyPr vert="horz" lIns="115331" tIns="57666" rIns="115331" bIns="57666" rtlCol="0">
            <a:noAutofit/>
          </a:bodyPr>
          <a:lstStyle/>
          <a:p>
            <a:pPr defTabSz="865000">
              <a:lnSpc>
                <a:spcPct val="90000"/>
              </a:lnSpc>
              <a:spcBef>
                <a:spcPts val="946"/>
              </a:spcBef>
              <a:defRPr/>
            </a:pPr>
            <a:r>
              <a:rPr lang="ko-KR" altLang="en-US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준비물 </a:t>
            </a:r>
            <a:r>
              <a:rPr lang="en-US" altLang="ko-KR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: </a:t>
            </a:r>
            <a:r>
              <a:rPr lang="ko-KR" altLang="en-US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핸드크림</a:t>
            </a:r>
            <a:r>
              <a:rPr lang="en-US" altLang="ko-KR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, </a:t>
            </a:r>
            <a:r>
              <a:rPr lang="ko-KR" altLang="en-US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면봉</a:t>
            </a:r>
            <a:r>
              <a:rPr lang="en-US" altLang="ko-KR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, </a:t>
            </a:r>
            <a:r>
              <a:rPr lang="ko-KR" altLang="en-US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물티슈</a:t>
            </a:r>
            <a:endParaRPr lang="en-US" altLang="ko-KR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B7114B5-2026-1546-84FB-7C33B1C6BA79}"/>
              </a:ext>
            </a:extLst>
          </p:cNvPr>
          <p:cNvSpPr/>
          <p:nvPr/>
        </p:nvSpPr>
        <p:spPr>
          <a:xfrm>
            <a:off x="724880" y="1270112"/>
            <a:ext cx="2650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파스의 부착과 </a:t>
            </a:r>
            <a:r>
              <a:rPr lang="ko-KR" altLang="en-US" sz="2000" b="1" dirty="0" err="1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탈착</a:t>
            </a:r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실험</a:t>
            </a:r>
            <a:endParaRPr lang="en-US" altLang="ko-KR" sz="2000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0CB393D-4570-C841-9772-CF5DD687D1D1}"/>
              </a:ext>
            </a:extLst>
          </p:cNvPr>
          <p:cNvSpPr/>
          <p:nvPr/>
        </p:nvSpPr>
        <p:spPr>
          <a:xfrm>
            <a:off x="6752364" y="1233952"/>
            <a:ext cx="2133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err="1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외용제</a:t>
            </a:r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바르기 실험</a:t>
            </a:r>
            <a:endParaRPr lang="en-US" altLang="ko-KR" sz="2000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6DF599B3-8BDF-184B-9F28-DB6EFC3A62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70" y="1252474"/>
            <a:ext cx="1417278" cy="391273"/>
          </a:xfrm>
          <a:prstGeom prst="rect">
            <a:avLst/>
          </a:prstGeom>
        </p:spPr>
      </p:pic>
      <p:pic>
        <p:nvPicPr>
          <p:cNvPr id="28" name="_x210499984" descr="EMB00002af443aa">
            <a:extLst>
              <a:ext uri="{FF2B5EF4-FFF2-40B4-BE49-F238E27FC236}">
                <a16:creationId xmlns:a16="http://schemas.microsoft.com/office/drawing/2014/main" id="{581822A4-4CBD-D242-B147-0AB288769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14325" r="1355"/>
          <a:stretch/>
        </p:blipFill>
        <p:spPr bwMode="auto">
          <a:xfrm>
            <a:off x="646869" y="1666948"/>
            <a:ext cx="5790264" cy="406710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_x210063208" descr="EMB00002af443ac">
            <a:extLst>
              <a:ext uri="{FF2B5EF4-FFF2-40B4-BE49-F238E27FC236}">
                <a16:creationId xmlns:a16="http://schemas.microsoft.com/office/drawing/2014/main" id="{DCEB5241-DCC1-F749-880B-A1FAC079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1" t="41850" r="33051" b="6265"/>
          <a:stretch>
            <a:fillRect/>
          </a:stretch>
        </p:blipFill>
        <p:spPr bwMode="auto">
          <a:xfrm>
            <a:off x="6875001" y="2102479"/>
            <a:ext cx="3107825" cy="38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5B4789-5294-B04D-874C-D0043C21F09C}"/>
              </a:ext>
            </a:extLst>
          </p:cNvPr>
          <p:cNvSpPr txBox="1"/>
          <p:nvPr/>
        </p:nvSpPr>
        <p:spPr>
          <a:xfrm>
            <a:off x="3633954" y="5788263"/>
            <a:ext cx="294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[</a:t>
            </a:r>
            <a:r>
              <a:rPr kumimoji="1" lang="ko-KR" altLang="en-US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참조 </a:t>
            </a:r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:</a:t>
            </a:r>
            <a:r>
              <a:rPr kumimoji="1" lang="ko-KR" altLang="en-US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체험학습 교안 및 학습지도안 </a:t>
            </a:r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p116</a:t>
            </a:r>
            <a:r>
              <a:rPr kumimoji="1" lang="ko-KR" altLang="en-US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]</a:t>
            </a:r>
            <a:endParaRPr kumimoji="1"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B455E-C09E-2B48-9BA8-1B7E99204468}"/>
              </a:ext>
            </a:extLst>
          </p:cNvPr>
          <p:cNvSpPr txBox="1"/>
          <p:nvPr/>
        </p:nvSpPr>
        <p:spPr>
          <a:xfrm>
            <a:off x="7176243" y="5990361"/>
            <a:ext cx="2940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[</a:t>
            </a:r>
            <a:r>
              <a:rPr kumimoji="1" lang="ko-KR" altLang="en-US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참조 </a:t>
            </a:r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:</a:t>
            </a:r>
            <a:r>
              <a:rPr kumimoji="1" lang="ko-KR" altLang="en-US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체험학습 교안 및 학습지도안 </a:t>
            </a:r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p120</a:t>
            </a:r>
            <a:r>
              <a:rPr kumimoji="1" lang="ko-KR" altLang="en-US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kumimoji="1" lang="en-US" altLang="ko-KR" sz="12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]</a:t>
            </a:r>
            <a:endParaRPr kumimoji="1"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3895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그룹 56"/>
          <p:cNvGrpSpPr/>
          <p:nvPr/>
        </p:nvGrpSpPr>
        <p:grpSpPr>
          <a:xfrm>
            <a:off x="8297867" y="4129588"/>
            <a:ext cx="1587741" cy="1499460"/>
            <a:chOff x="8708939" y="3372305"/>
            <a:chExt cx="1587741" cy="1499460"/>
          </a:xfrm>
        </p:grpSpPr>
        <p:sp>
          <p:nvSpPr>
            <p:cNvPr id="15" name="object 87"/>
            <p:cNvSpPr/>
            <p:nvPr/>
          </p:nvSpPr>
          <p:spPr>
            <a:xfrm>
              <a:off x="9587819" y="4094610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8"/>
            <p:cNvSpPr/>
            <p:nvPr/>
          </p:nvSpPr>
          <p:spPr>
            <a:xfrm>
              <a:off x="9587740" y="4170014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9"/>
            <p:cNvSpPr/>
            <p:nvPr/>
          </p:nvSpPr>
          <p:spPr>
            <a:xfrm>
              <a:off x="9129483" y="3372305"/>
              <a:ext cx="968291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0"/>
            <p:cNvSpPr/>
            <p:nvPr/>
          </p:nvSpPr>
          <p:spPr>
            <a:xfrm>
              <a:off x="9967818" y="3767011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1"/>
            <p:cNvSpPr/>
            <p:nvPr/>
          </p:nvSpPr>
          <p:spPr>
            <a:xfrm>
              <a:off x="10011500" y="3814530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2"/>
            <p:cNvSpPr/>
            <p:nvPr/>
          </p:nvSpPr>
          <p:spPr>
            <a:xfrm>
              <a:off x="924997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3"/>
            <p:cNvSpPr/>
            <p:nvPr/>
          </p:nvSpPr>
          <p:spPr>
            <a:xfrm>
              <a:off x="938235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4"/>
            <p:cNvSpPr/>
            <p:nvPr/>
          </p:nvSpPr>
          <p:spPr>
            <a:xfrm>
              <a:off x="9407427" y="3974509"/>
              <a:ext cx="144479" cy="184246"/>
            </a:xfrm>
            <a:custGeom>
              <a:avLst/>
              <a:gdLst/>
              <a:ahLst/>
              <a:cxnLst/>
              <a:rect l="l" t="t" r="r" b="b"/>
              <a:pathLst>
                <a:path w="389890" h="497204">
                  <a:moveTo>
                    <a:pt x="52129" y="0"/>
                  </a:moveTo>
                  <a:lnTo>
                    <a:pt x="34592" y="734"/>
                  </a:lnTo>
                  <a:lnTo>
                    <a:pt x="18118" y="8420"/>
                  </a:lnTo>
                  <a:lnTo>
                    <a:pt x="5898" y="21893"/>
                  </a:lnTo>
                  <a:lnTo>
                    <a:pt x="0" y="38430"/>
                  </a:lnTo>
                  <a:lnTo>
                    <a:pt x="733" y="55970"/>
                  </a:lnTo>
                  <a:lnTo>
                    <a:pt x="307617" y="478517"/>
                  </a:lnTo>
                  <a:lnTo>
                    <a:pt x="344525" y="497148"/>
                  </a:lnTo>
                  <a:lnTo>
                    <a:pt x="351596" y="496601"/>
                  </a:lnTo>
                  <a:lnTo>
                    <a:pt x="383873" y="474745"/>
                  </a:lnTo>
                  <a:lnTo>
                    <a:pt x="389771" y="458209"/>
                  </a:lnTo>
                  <a:lnTo>
                    <a:pt x="389038" y="440668"/>
                  </a:lnTo>
                  <a:lnTo>
                    <a:pt x="381362" y="424183"/>
                  </a:lnTo>
                  <a:lnTo>
                    <a:pt x="82147" y="18122"/>
                  </a:lnTo>
                  <a:lnTo>
                    <a:pt x="68668" y="5900"/>
                  </a:lnTo>
                  <a:lnTo>
                    <a:pt x="52129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5"/>
            <p:cNvSpPr/>
            <p:nvPr/>
          </p:nvSpPr>
          <p:spPr>
            <a:xfrm>
              <a:off x="9256924" y="4036699"/>
              <a:ext cx="225660" cy="79769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96"/>
            <p:cNvSpPr/>
            <p:nvPr/>
          </p:nvSpPr>
          <p:spPr>
            <a:xfrm>
              <a:off x="9481908" y="3864578"/>
              <a:ext cx="135773" cy="135773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186" y="0"/>
                  </a:moveTo>
                  <a:lnTo>
                    <a:pt x="134487" y="6543"/>
                  </a:lnTo>
                  <a:lnTo>
                    <a:pt x="90728" y="25010"/>
                  </a:lnTo>
                  <a:lnTo>
                    <a:pt x="53653" y="53653"/>
                  </a:lnTo>
                  <a:lnTo>
                    <a:pt x="25010" y="90728"/>
                  </a:lnTo>
                  <a:lnTo>
                    <a:pt x="6543" y="134487"/>
                  </a:lnTo>
                  <a:lnTo>
                    <a:pt x="0" y="183186"/>
                  </a:lnTo>
                  <a:lnTo>
                    <a:pt x="6543" y="231884"/>
                  </a:lnTo>
                  <a:lnTo>
                    <a:pt x="25010" y="275643"/>
                  </a:lnTo>
                  <a:lnTo>
                    <a:pt x="53653" y="312718"/>
                  </a:lnTo>
                  <a:lnTo>
                    <a:pt x="90728" y="341362"/>
                  </a:lnTo>
                  <a:lnTo>
                    <a:pt x="134487" y="359828"/>
                  </a:lnTo>
                  <a:lnTo>
                    <a:pt x="183186" y="366372"/>
                  </a:lnTo>
                  <a:lnTo>
                    <a:pt x="231884" y="359828"/>
                  </a:lnTo>
                  <a:lnTo>
                    <a:pt x="275643" y="341362"/>
                  </a:lnTo>
                  <a:lnTo>
                    <a:pt x="312718" y="312718"/>
                  </a:lnTo>
                  <a:lnTo>
                    <a:pt x="341362" y="275643"/>
                  </a:lnTo>
                  <a:lnTo>
                    <a:pt x="359828" y="231884"/>
                  </a:lnTo>
                  <a:lnTo>
                    <a:pt x="366372" y="183186"/>
                  </a:lnTo>
                  <a:lnTo>
                    <a:pt x="359828" y="134487"/>
                  </a:lnTo>
                  <a:lnTo>
                    <a:pt x="341362" y="90728"/>
                  </a:lnTo>
                  <a:lnTo>
                    <a:pt x="312718" y="53653"/>
                  </a:lnTo>
                  <a:lnTo>
                    <a:pt x="275643" y="25010"/>
                  </a:lnTo>
                  <a:lnTo>
                    <a:pt x="231884" y="6543"/>
                  </a:lnTo>
                  <a:lnTo>
                    <a:pt x="183186" y="0"/>
                  </a:lnTo>
                  <a:close/>
                </a:path>
              </a:pathLst>
            </a:custGeom>
            <a:solidFill>
              <a:srgbClr val="F6C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97"/>
            <p:cNvSpPr/>
            <p:nvPr/>
          </p:nvSpPr>
          <p:spPr>
            <a:xfrm>
              <a:off x="9337040" y="3534221"/>
              <a:ext cx="112242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98"/>
            <p:cNvSpPr/>
            <p:nvPr/>
          </p:nvSpPr>
          <p:spPr>
            <a:xfrm>
              <a:off x="9284477" y="3609562"/>
              <a:ext cx="177187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9"/>
            <p:cNvSpPr/>
            <p:nvPr/>
          </p:nvSpPr>
          <p:spPr>
            <a:xfrm>
              <a:off x="9877426" y="3575312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0"/>
            <p:cNvSpPr/>
            <p:nvPr/>
          </p:nvSpPr>
          <p:spPr>
            <a:xfrm>
              <a:off x="9379584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01"/>
            <p:cNvSpPr/>
            <p:nvPr/>
          </p:nvSpPr>
          <p:spPr>
            <a:xfrm>
              <a:off x="9218637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02"/>
            <p:cNvSpPr/>
            <p:nvPr/>
          </p:nvSpPr>
          <p:spPr>
            <a:xfrm>
              <a:off x="9187204" y="4387973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3"/>
            <p:cNvSpPr/>
            <p:nvPr/>
          </p:nvSpPr>
          <p:spPr>
            <a:xfrm>
              <a:off x="8743081" y="3962352"/>
              <a:ext cx="184011" cy="107300"/>
            </a:xfrm>
            <a:custGeom>
              <a:avLst/>
              <a:gdLst/>
              <a:ahLst/>
              <a:cxnLst/>
              <a:rect l="l" t="t" r="r" b="b"/>
              <a:pathLst>
                <a:path w="496570" h="289559">
                  <a:moveTo>
                    <a:pt x="0" y="289109"/>
                  </a:moveTo>
                  <a:lnTo>
                    <a:pt x="496458" y="289109"/>
                  </a:lnTo>
                  <a:lnTo>
                    <a:pt x="496458" y="0"/>
                  </a:lnTo>
                  <a:lnTo>
                    <a:pt x="0" y="0"/>
                  </a:lnTo>
                  <a:lnTo>
                    <a:pt x="0" y="289109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04"/>
            <p:cNvSpPr/>
            <p:nvPr/>
          </p:nvSpPr>
          <p:spPr>
            <a:xfrm>
              <a:off x="8743081" y="3848722"/>
              <a:ext cx="184011" cy="113654"/>
            </a:xfrm>
            <a:custGeom>
              <a:avLst/>
              <a:gdLst/>
              <a:ahLst/>
              <a:cxnLst/>
              <a:rect l="l" t="t" r="r" b="b"/>
              <a:pathLst>
                <a:path w="496570" h="306704">
                  <a:moveTo>
                    <a:pt x="496458" y="306641"/>
                  </a:moveTo>
                  <a:lnTo>
                    <a:pt x="0" y="306641"/>
                  </a:lnTo>
                  <a:lnTo>
                    <a:pt x="0" y="0"/>
                  </a:lnTo>
                  <a:lnTo>
                    <a:pt x="496458" y="0"/>
                  </a:lnTo>
                  <a:lnTo>
                    <a:pt x="496458" y="306641"/>
                  </a:lnTo>
                  <a:close/>
                </a:path>
              </a:pathLst>
            </a:custGeom>
            <a:solidFill>
              <a:srgbClr val="F0D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05"/>
            <p:cNvSpPr/>
            <p:nvPr/>
          </p:nvSpPr>
          <p:spPr>
            <a:xfrm>
              <a:off x="8708939" y="3983900"/>
              <a:ext cx="619565" cy="657685"/>
            </a:xfrm>
            <a:custGeom>
              <a:avLst/>
              <a:gdLst/>
              <a:ahLst/>
              <a:cxnLst/>
              <a:rect l="l" t="t" r="r" b="b"/>
              <a:pathLst>
                <a:path w="1671954" h="1774825">
                  <a:moveTo>
                    <a:pt x="677418" y="0"/>
                  </a:moveTo>
                  <a:lnTo>
                    <a:pt x="0" y="0"/>
                  </a:lnTo>
                  <a:lnTo>
                    <a:pt x="0" y="1259310"/>
                  </a:lnTo>
                  <a:lnTo>
                    <a:pt x="2105" y="1306195"/>
                  </a:lnTo>
                  <a:lnTo>
                    <a:pt x="8299" y="1351901"/>
                  </a:lnTo>
                  <a:lnTo>
                    <a:pt x="18400" y="1396246"/>
                  </a:lnTo>
                  <a:lnTo>
                    <a:pt x="32226" y="1439048"/>
                  </a:lnTo>
                  <a:lnTo>
                    <a:pt x="49595" y="1480125"/>
                  </a:lnTo>
                  <a:lnTo>
                    <a:pt x="70326" y="1519295"/>
                  </a:lnTo>
                  <a:lnTo>
                    <a:pt x="94237" y="1556377"/>
                  </a:lnTo>
                  <a:lnTo>
                    <a:pt x="121146" y="1591188"/>
                  </a:lnTo>
                  <a:lnTo>
                    <a:pt x="150871" y="1623548"/>
                  </a:lnTo>
                  <a:lnTo>
                    <a:pt x="183230" y="1653273"/>
                  </a:lnTo>
                  <a:lnTo>
                    <a:pt x="218041" y="1680182"/>
                  </a:lnTo>
                  <a:lnTo>
                    <a:pt x="255123" y="1704093"/>
                  </a:lnTo>
                  <a:lnTo>
                    <a:pt x="294293" y="1724824"/>
                  </a:lnTo>
                  <a:lnTo>
                    <a:pt x="335370" y="1742194"/>
                  </a:lnTo>
                  <a:lnTo>
                    <a:pt x="378173" y="1756021"/>
                  </a:lnTo>
                  <a:lnTo>
                    <a:pt x="422518" y="1766122"/>
                  </a:lnTo>
                  <a:lnTo>
                    <a:pt x="468225" y="1772316"/>
                  </a:lnTo>
                  <a:lnTo>
                    <a:pt x="515111" y="1774421"/>
                  </a:lnTo>
                  <a:lnTo>
                    <a:pt x="1671853" y="1774421"/>
                  </a:lnTo>
                  <a:lnTo>
                    <a:pt x="1671853" y="1091656"/>
                  </a:lnTo>
                  <a:lnTo>
                    <a:pt x="782568" y="1091656"/>
                  </a:lnTo>
                  <a:lnTo>
                    <a:pt x="741639" y="1083392"/>
                  </a:lnTo>
                  <a:lnTo>
                    <a:pt x="708216" y="1060858"/>
                  </a:lnTo>
                  <a:lnTo>
                    <a:pt x="685681" y="1027434"/>
                  </a:lnTo>
                  <a:lnTo>
                    <a:pt x="677418" y="986506"/>
                  </a:lnTo>
                  <a:lnTo>
                    <a:pt x="67741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06"/>
            <p:cNvSpPr/>
            <p:nvPr/>
          </p:nvSpPr>
          <p:spPr>
            <a:xfrm>
              <a:off x="8743074" y="3705158"/>
              <a:ext cx="293899" cy="236955"/>
            </a:xfrm>
            <a:custGeom>
              <a:avLst/>
              <a:gdLst/>
              <a:ahLst/>
              <a:cxnLst/>
              <a:rect l="l" t="t" r="r" b="b"/>
              <a:pathLst>
                <a:path w="793115" h="639445">
                  <a:moveTo>
                    <a:pt x="528820" y="0"/>
                  </a:moveTo>
                  <a:lnTo>
                    <a:pt x="264187" y="0"/>
                  </a:lnTo>
                  <a:lnTo>
                    <a:pt x="216700" y="4256"/>
                  </a:lnTo>
                  <a:lnTo>
                    <a:pt x="172005" y="16528"/>
                  </a:lnTo>
                  <a:lnTo>
                    <a:pt x="130848" y="36070"/>
                  </a:lnTo>
                  <a:lnTo>
                    <a:pt x="93976" y="62134"/>
                  </a:lnTo>
                  <a:lnTo>
                    <a:pt x="62134" y="93976"/>
                  </a:lnTo>
                  <a:lnTo>
                    <a:pt x="36070" y="130848"/>
                  </a:lnTo>
                  <a:lnTo>
                    <a:pt x="16528" y="172005"/>
                  </a:lnTo>
                  <a:lnTo>
                    <a:pt x="4256" y="216700"/>
                  </a:lnTo>
                  <a:lnTo>
                    <a:pt x="0" y="264187"/>
                  </a:lnTo>
                  <a:lnTo>
                    <a:pt x="0" y="375010"/>
                  </a:lnTo>
                  <a:lnTo>
                    <a:pt x="4256" y="422499"/>
                  </a:lnTo>
                  <a:lnTo>
                    <a:pt x="16528" y="467195"/>
                  </a:lnTo>
                  <a:lnTo>
                    <a:pt x="36070" y="508352"/>
                  </a:lnTo>
                  <a:lnTo>
                    <a:pt x="62134" y="545224"/>
                  </a:lnTo>
                  <a:lnTo>
                    <a:pt x="93976" y="577065"/>
                  </a:lnTo>
                  <a:lnTo>
                    <a:pt x="130848" y="603129"/>
                  </a:lnTo>
                  <a:lnTo>
                    <a:pt x="172005" y="622669"/>
                  </a:lnTo>
                  <a:lnTo>
                    <a:pt x="216700" y="634941"/>
                  </a:lnTo>
                  <a:lnTo>
                    <a:pt x="264187" y="639197"/>
                  </a:lnTo>
                  <a:lnTo>
                    <a:pt x="528820" y="639197"/>
                  </a:lnTo>
                  <a:lnTo>
                    <a:pt x="576309" y="634941"/>
                  </a:lnTo>
                  <a:lnTo>
                    <a:pt x="621005" y="622669"/>
                  </a:lnTo>
                  <a:lnTo>
                    <a:pt x="662162" y="603129"/>
                  </a:lnTo>
                  <a:lnTo>
                    <a:pt x="699034" y="577065"/>
                  </a:lnTo>
                  <a:lnTo>
                    <a:pt x="730875" y="545224"/>
                  </a:lnTo>
                  <a:lnTo>
                    <a:pt x="756939" y="508352"/>
                  </a:lnTo>
                  <a:lnTo>
                    <a:pt x="776480" y="467195"/>
                  </a:lnTo>
                  <a:lnTo>
                    <a:pt x="788751" y="422499"/>
                  </a:lnTo>
                  <a:lnTo>
                    <a:pt x="793007" y="375010"/>
                  </a:lnTo>
                  <a:lnTo>
                    <a:pt x="793007" y="264187"/>
                  </a:lnTo>
                  <a:lnTo>
                    <a:pt x="788751" y="216700"/>
                  </a:lnTo>
                  <a:lnTo>
                    <a:pt x="776480" y="172005"/>
                  </a:lnTo>
                  <a:lnTo>
                    <a:pt x="756939" y="130848"/>
                  </a:lnTo>
                  <a:lnTo>
                    <a:pt x="730875" y="93976"/>
                  </a:lnTo>
                  <a:lnTo>
                    <a:pt x="699034" y="62134"/>
                  </a:lnTo>
                  <a:lnTo>
                    <a:pt x="662162" y="36070"/>
                  </a:lnTo>
                  <a:lnTo>
                    <a:pt x="621005" y="16528"/>
                  </a:lnTo>
                  <a:lnTo>
                    <a:pt x="576309" y="4256"/>
                  </a:lnTo>
                  <a:lnTo>
                    <a:pt x="528820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7"/>
            <p:cNvSpPr/>
            <p:nvPr/>
          </p:nvSpPr>
          <p:spPr>
            <a:xfrm>
              <a:off x="8739034" y="3495984"/>
              <a:ext cx="66121" cy="94123"/>
            </a:xfrm>
            <a:custGeom>
              <a:avLst/>
              <a:gdLst/>
              <a:ahLst/>
              <a:cxnLst/>
              <a:rect l="l" t="t" r="r" b="b"/>
              <a:pathLst>
                <a:path w="178434" h="254000">
                  <a:moveTo>
                    <a:pt x="0" y="0"/>
                  </a:moveTo>
                  <a:lnTo>
                    <a:pt x="177845" y="253662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08"/>
            <p:cNvSpPr/>
            <p:nvPr/>
          </p:nvSpPr>
          <p:spPr>
            <a:xfrm>
              <a:off x="8874593" y="3448794"/>
              <a:ext cx="1647" cy="114830"/>
            </a:xfrm>
            <a:custGeom>
              <a:avLst/>
              <a:gdLst/>
              <a:ahLst/>
              <a:cxnLst/>
              <a:rect l="l" t="t" r="r" b="b"/>
              <a:pathLst>
                <a:path w="4445" h="309879">
                  <a:moveTo>
                    <a:pt x="0" y="0"/>
                  </a:moveTo>
                  <a:lnTo>
                    <a:pt x="4134" y="309769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09"/>
            <p:cNvSpPr/>
            <p:nvPr/>
          </p:nvSpPr>
          <p:spPr>
            <a:xfrm>
              <a:off x="8948347" y="3490776"/>
              <a:ext cx="60945" cy="97417"/>
            </a:xfrm>
            <a:custGeom>
              <a:avLst/>
              <a:gdLst/>
              <a:ahLst/>
              <a:cxnLst/>
              <a:rect l="l" t="t" r="r" b="b"/>
              <a:pathLst>
                <a:path w="164465" h="262890">
                  <a:moveTo>
                    <a:pt x="163951" y="0"/>
                  </a:moveTo>
                  <a:lnTo>
                    <a:pt x="0" y="262860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7"/>
          <p:cNvSpPr/>
          <p:nvPr/>
        </p:nvSpPr>
        <p:spPr>
          <a:xfrm>
            <a:off x="3974039" y="1247496"/>
            <a:ext cx="2786608" cy="2417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그룹 81"/>
          <p:cNvGrpSpPr/>
          <p:nvPr/>
        </p:nvGrpSpPr>
        <p:grpSpPr>
          <a:xfrm flipH="1">
            <a:off x="1515269" y="4157013"/>
            <a:ext cx="1190506" cy="1499460"/>
            <a:chOff x="7611269" y="1713198"/>
            <a:chExt cx="1209725" cy="1499460"/>
          </a:xfrm>
        </p:grpSpPr>
        <p:sp>
          <p:nvSpPr>
            <p:cNvPr id="59" name="object 87"/>
            <p:cNvSpPr/>
            <p:nvPr/>
          </p:nvSpPr>
          <p:spPr>
            <a:xfrm>
              <a:off x="8112133" y="2435503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88"/>
            <p:cNvSpPr/>
            <p:nvPr/>
          </p:nvSpPr>
          <p:spPr>
            <a:xfrm>
              <a:off x="8112054" y="2510907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89"/>
            <p:cNvSpPr/>
            <p:nvPr/>
          </p:nvSpPr>
          <p:spPr>
            <a:xfrm>
              <a:off x="7611269" y="1713198"/>
              <a:ext cx="1010819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90"/>
            <p:cNvSpPr/>
            <p:nvPr/>
          </p:nvSpPr>
          <p:spPr>
            <a:xfrm>
              <a:off x="8492132" y="2107904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91"/>
            <p:cNvSpPr/>
            <p:nvPr/>
          </p:nvSpPr>
          <p:spPr>
            <a:xfrm>
              <a:off x="8535814" y="2155423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92"/>
            <p:cNvSpPr/>
            <p:nvPr/>
          </p:nvSpPr>
          <p:spPr>
            <a:xfrm>
              <a:off x="7774286" y="2090634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93"/>
            <p:cNvSpPr/>
            <p:nvPr/>
          </p:nvSpPr>
          <p:spPr>
            <a:xfrm>
              <a:off x="7906666" y="2090634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95"/>
            <p:cNvSpPr/>
            <p:nvPr/>
          </p:nvSpPr>
          <p:spPr>
            <a:xfrm flipV="1">
              <a:off x="7774286" y="2322287"/>
              <a:ext cx="225660" cy="85291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97"/>
            <p:cNvSpPr/>
            <p:nvPr/>
          </p:nvSpPr>
          <p:spPr>
            <a:xfrm flipV="1">
              <a:off x="7861354" y="1829395"/>
              <a:ext cx="250700" cy="45719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98"/>
            <p:cNvSpPr/>
            <p:nvPr/>
          </p:nvSpPr>
          <p:spPr>
            <a:xfrm>
              <a:off x="7808791" y="1950454"/>
              <a:ext cx="303263" cy="45719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99"/>
            <p:cNvSpPr/>
            <p:nvPr/>
          </p:nvSpPr>
          <p:spPr>
            <a:xfrm>
              <a:off x="8401740" y="1916205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00"/>
            <p:cNvSpPr/>
            <p:nvPr/>
          </p:nvSpPr>
          <p:spPr>
            <a:xfrm>
              <a:off x="7903898" y="1998266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01"/>
            <p:cNvSpPr/>
            <p:nvPr/>
          </p:nvSpPr>
          <p:spPr>
            <a:xfrm>
              <a:off x="7742951" y="1998266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102"/>
            <p:cNvSpPr/>
            <p:nvPr/>
          </p:nvSpPr>
          <p:spPr>
            <a:xfrm>
              <a:off x="7711518" y="2728866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84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5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6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7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8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9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0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1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92" name="object 12"/>
          <p:cNvSpPr txBox="1">
            <a:spLocks noGrp="1"/>
          </p:cNvSpPr>
          <p:nvPr>
            <p:ph type="title"/>
          </p:nvPr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45083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방법으로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사용합니다.</a:t>
            </a:r>
          </a:p>
        </p:txBody>
      </p:sp>
      <p:cxnSp>
        <p:nvCxnSpPr>
          <p:cNvPr id="95" name="직선 화살표 연결선 94"/>
          <p:cNvCxnSpPr/>
          <p:nvPr/>
        </p:nvCxnSpPr>
        <p:spPr>
          <a:xfrm flipH="1">
            <a:off x="2886869" y="3665472"/>
            <a:ext cx="1219200" cy="607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/>
          <p:nvPr/>
        </p:nvCxnSpPr>
        <p:spPr>
          <a:xfrm>
            <a:off x="6880838" y="3600450"/>
            <a:ext cx="1111431" cy="718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모서리가 둥근 사각형 설명선 98"/>
          <p:cNvSpPr/>
          <p:nvPr/>
        </p:nvSpPr>
        <p:spPr>
          <a:xfrm>
            <a:off x="6873879" y="1083016"/>
            <a:ext cx="3766713" cy="1398408"/>
          </a:xfrm>
          <a:prstGeom prst="wedgeRoundRectCallout">
            <a:avLst>
              <a:gd name="adj1" fmla="val -59882"/>
              <a:gd name="adj2" fmla="val -76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00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1216271" y="3175684"/>
            <a:ext cx="2240112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3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일만 먹었더니 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...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01" name="모서리가 둥근 사각형 설명선 100"/>
          <p:cNvSpPr/>
          <p:nvPr/>
        </p:nvSpPr>
        <p:spPr>
          <a:xfrm>
            <a:off x="1058069" y="3075298"/>
            <a:ext cx="2444718" cy="727129"/>
          </a:xfrm>
          <a:prstGeom prst="wedgeRoundRectCallout">
            <a:avLst>
              <a:gd name="adj1" fmla="val -10011"/>
              <a:gd name="adj2" fmla="val 879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02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058884" y="1302136"/>
            <a:ext cx="3497361" cy="96207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항생제를 처방전에 나온 것처럼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5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일간 꼭 드셔야 합니다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03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8922059" y="3270102"/>
            <a:ext cx="2240112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5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일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다먹고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!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굿굿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04" name="모서리가 둥근 사각형 설명선 103"/>
          <p:cNvSpPr/>
          <p:nvPr/>
        </p:nvSpPr>
        <p:spPr>
          <a:xfrm>
            <a:off x="8763857" y="3169716"/>
            <a:ext cx="2444718" cy="727129"/>
          </a:xfrm>
          <a:prstGeom prst="wedgeRoundRectCallout">
            <a:avLst>
              <a:gd name="adj1" fmla="val 3906"/>
              <a:gd name="adj2" fmla="val 11129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</p:spTree>
    <p:extLst>
      <p:ext uri="{BB962C8B-B14F-4D97-AF65-F5344CB8AC3E}">
        <p14:creationId xmlns:p14="http://schemas.microsoft.com/office/powerpoint/2010/main" val="313110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98D4EA71-8054-6C4F-B91C-21A60F5C45BE}"/>
              </a:ext>
            </a:extLst>
          </p:cNvPr>
          <p:cNvSpPr/>
          <p:nvPr/>
        </p:nvSpPr>
        <p:spPr>
          <a:xfrm>
            <a:off x="599057" y="1561561"/>
            <a:ext cx="10519224" cy="21150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한쪽 모서리는 잘리고 다른 쪽 모서리는 둥근 사각형 15">
            <a:extLst>
              <a:ext uri="{FF2B5EF4-FFF2-40B4-BE49-F238E27FC236}">
                <a16:creationId xmlns:a16="http://schemas.microsoft.com/office/drawing/2014/main" id="{51AB79E8-4DEC-5240-A217-AB50C3BC0D81}"/>
              </a:ext>
            </a:extLst>
          </p:cNvPr>
          <p:cNvSpPr/>
          <p:nvPr/>
        </p:nvSpPr>
        <p:spPr>
          <a:xfrm>
            <a:off x="599057" y="1108804"/>
            <a:ext cx="5564412" cy="452755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45083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방법으로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사용합니다.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256C4-3D8E-284D-8331-5B3C1D53F347}"/>
              </a:ext>
            </a:extLst>
          </p:cNvPr>
          <p:cNvSpPr txBox="1"/>
          <p:nvPr/>
        </p:nvSpPr>
        <p:spPr>
          <a:xfrm>
            <a:off x="797698" y="1150515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의약품 사용기간을 지킵시다</a:t>
            </a:r>
            <a:r>
              <a:rPr lang="en-US" altLang="ko-KR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2000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46" name="object 13">
            <a:extLst>
              <a:ext uri="{FF2B5EF4-FFF2-40B4-BE49-F238E27FC236}">
                <a16:creationId xmlns:a16="http://schemas.microsoft.com/office/drawing/2014/main" id="{3B4DCEA3-4A86-9940-A883-648BADA6B2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600" y="1669204"/>
            <a:ext cx="9480360" cy="163200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52861" marR="6407">
              <a:lnSpc>
                <a:spcPct val="150000"/>
              </a:lnSpc>
              <a:spcBef>
                <a:spcPts val="914"/>
              </a:spcBef>
              <a:tabLst>
                <a:tab pos="2089613" algn="l"/>
                <a:tab pos="3188484" algn="l"/>
                <a:tab pos="4287353" algn="l"/>
                <a:tab pos="5073863" algn="l"/>
                <a:tab pos="5546409" algn="l"/>
              </a:tabLst>
            </a:pP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지시한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기간 동안은 약을 </a:t>
            </a: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계속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</a:t>
            </a: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복용합니다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. </a:t>
            </a:r>
            <a:endParaRPr lang="en-US" sz="2000" b="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52861" marR="6407">
              <a:lnSpc>
                <a:spcPct val="150000"/>
              </a:lnSpc>
              <a:spcBef>
                <a:spcPts val="914"/>
              </a:spcBef>
              <a:tabLst>
                <a:tab pos="2089613" algn="l"/>
                <a:tab pos="3188484" algn="l"/>
                <a:tab pos="4287353" algn="l"/>
                <a:tab pos="5073863" algn="l"/>
                <a:tab pos="5546409" algn="l"/>
              </a:tabLst>
            </a:pP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특히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항생제는 처방일수에 따라 </a:t>
            </a: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끝까지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</a:t>
            </a: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복용해야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합니다. 증상이 없어졌다고 약 사용을  </a:t>
            </a: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중단하면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,</a:t>
            </a:r>
            <a:endParaRPr lang="en-US" altLang="ko-KR" sz="2000" b="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52861" marR="6407">
              <a:lnSpc>
                <a:spcPct val="150000"/>
              </a:lnSpc>
              <a:spcBef>
                <a:spcPts val="914"/>
              </a:spcBef>
              <a:tabLst>
                <a:tab pos="2089613" algn="l"/>
                <a:tab pos="3188484" algn="l"/>
                <a:tab pos="4287353" algn="l"/>
                <a:tab pos="5073863" algn="l"/>
                <a:tab pos="5546409" algn="l"/>
              </a:tabLst>
            </a:pP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몸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안에 균이 남아서 악화되거나 </a:t>
            </a: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재발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</a:t>
            </a:r>
            <a:r>
              <a:rPr sz="2000" b="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할</a:t>
            </a:r>
            <a:r>
              <a:rPr sz="2000" b="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수 있기 때문입니다.</a:t>
            </a:r>
          </a:p>
        </p:txBody>
      </p:sp>
      <p:sp>
        <p:nvSpPr>
          <p:cNvPr id="18" name="object 11"/>
          <p:cNvSpPr/>
          <p:nvPr/>
        </p:nvSpPr>
        <p:spPr>
          <a:xfrm>
            <a:off x="5677392" y="4972050"/>
            <a:ext cx="1676400" cy="18476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5"/>
          <a:stretch/>
        </p:blipFill>
        <p:spPr>
          <a:xfrm flipH="1">
            <a:off x="1031323" y="4426145"/>
            <a:ext cx="1011133" cy="2420322"/>
          </a:xfrm>
          <a:prstGeom prst="rect">
            <a:avLst/>
          </a:prstGeom>
        </p:spPr>
      </p:pic>
      <p:sp>
        <p:nvSpPr>
          <p:cNvPr id="56" name="object 60"/>
          <p:cNvSpPr/>
          <p:nvPr/>
        </p:nvSpPr>
        <p:spPr>
          <a:xfrm>
            <a:off x="2324592" y="4962358"/>
            <a:ext cx="1992427" cy="1867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직사각형 16"/>
          <p:cNvSpPr/>
          <p:nvPr/>
        </p:nvSpPr>
        <p:spPr>
          <a:xfrm>
            <a:off x="2400792" y="5742731"/>
            <a:ext cx="377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9323813" y="4988861"/>
            <a:ext cx="1457358" cy="1830847"/>
            <a:chOff x="9387799" y="6683328"/>
            <a:chExt cx="1286309" cy="1615962"/>
          </a:xfrm>
        </p:grpSpPr>
        <p:sp>
          <p:nvSpPr>
            <p:cNvPr id="70" name="object 82"/>
            <p:cNvSpPr/>
            <p:nvPr/>
          </p:nvSpPr>
          <p:spPr>
            <a:xfrm>
              <a:off x="9426361" y="6683328"/>
              <a:ext cx="1247747" cy="161596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83"/>
            <p:cNvSpPr/>
            <p:nvPr/>
          </p:nvSpPr>
          <p:spPr>
            <a:xfrm>
              <a:off x="9429381" y="6885585"/>
              <a:ext cx="1050458" cy="278977"/>
            </a:xfrm>
            <a:custGeom>
              <a:avLst/>
              <a:gdLst/>
              <a:ahLst/>
              <a:cxnLst/>
              <a:rect l="l" t="t" r="r" b="b"/>
              <a:pathLst>
                <a:path w="2874010" h="763270">
                  <a:moveTo>
                    <a:pt x="2676650" y="0"/>
                  </a:moveTo>
                  <a:lnTo>
                    <a:pt x="167044" y="0"/>
                  </a:lnTo>
                  <a:lnTo>
                    <a:pt x="153431" y="28288"/>
                  </a:lnTo>
                  <a:lnTo>
                    <a:pt x="120461" y="103867"/>
                  </a:lnTo>
                  <a:lnTo>
                    <a:pt x="79936" y="212809"/>
                  </a:lnTo>
                  <a:lnTo>
                    <a:pt x="43660" y="341187"/>
                  </a:lnTo>
                  <a:lnTo>
                    <a:pt x="20314" y="447781"/>
                  </a:lnTo>
                  <a:lnTo>
                    <a:pt x="7984" y="526667"/>
                  </a:lnTo>
                  <a:lnTo>
                    <a:pt x="2577" y="616866"/>
                  </a:lnTo>
                  <a:lnTo>
                    <a:pt x="0" y="757397"/>
                  </a:lnTo>
                  <a:lnTo>
                    <a:pt x="2873943" y="763092"/>
                  </a:lnTo>
                  <a:lnTo>
                    <a:pt x="2869384" y="633394"/>
                  </a:lnTo>
                  <a:lnTo>
                    <a:pt x="2858555" y="507948"/>
                  </a:lnTo>
                  <a:lnTo>
                    <a:pt x="2837468" y="374705"/>
                  </a:lnTo>
                  <a:lnTo>
                    <a:pt x="2814437" y="272104"/>
                  </a:lnTo>
                  <a:lnTo>
                    <a:pt x="2790009" y="198871"/>
                  </a:lnTo>
                  <a:lnTo>
                    <a:pt x="2749105" y="119879"/>
                  </a:lnTo>
                  <a:lnTo>
                    <a:pt x="2676650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84"/>
            <p:cNvSpPr/>
            <p:nvPr/>
          </p:nvSpPr>
          <p:spPr>
            <a:xfrm>
              <a:off x="9387799" y="7606801"/>
              <a:ext cx="88660" cy="88660"/>
            </a:xfrm>
            <a:custGeom>
              <a:avLst/>
              <a:gdLst/>
              <a:ahLst/>
              <a:cxnLst/>
              <a:rect l="l" t="t" r="r" b="b"/>
              <a:pathLst>
                <a:path w="242569" h="242570">
                  <a:moveTo>
                    <a:pt x="121008" y="0"/>
                  </a:moveTo>
                  <a:lnTo>
                    <a:pt x="73906" y="9509"/>
                  </a:lnTo>
                  <a:lnTo>
                    <a:pt x="35442" y="35443"/>
                  </a:lnTo>
                  <a:lnTo>
                    <a:pt x="9509" y="73909"/>
                  </a:lnTo>
                  <a:lnTo>
                    <a:pt x="0" y="121015"/>
                  </a:lnTo>
                  <a:lnTo>
                    <a:pt x="9509" y="168118"/>
                  </a:lnTo>
                  <a:lnTo>
                    <a:pt x="35442" y="206584"/>
                  </a:lnTo>
                  <a:lnTo>
                    <a:pt x="73906" y="232520"/>
                  </a:lnTo>
                  <a:lnTo>
                    <a:pt x="121008" y="242030"/>
                  </a:lnTo>
                  <a:lnTo>
                    <a:pt x="168114" y="232520"/>
                  </a:lnTo>
                  <a:lnTo>
                    <a:pt x="206580" y="206584"/>
                  </a:lnTo>
                  <a:lnTo>
                    <a:pt x="232514" y="168118"/>
                  </a:lnTo>
                  <a:lnTo>
                    <a:pt x="242023" y="121015"/>
                  </a:lnTo>
                  <a:lnTo>
                    <a:pt x="232514" y="73909"/>
                  </a:lnTo>
                  <a:lnTo>
                    <a:pt x="206580" y="35443"/>
                  </a:lnTo>
                  <a:lnTo>
                    <a:pt x="168114" y="9509"/>
                  </a:lnTo>
                  <a:lnTo>
                    <a:pt x="121008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85"/>
            <p:cNvSpPr/>
            <p:nvPr/>
          </p:nvSpPr>
          <p:spPr>
            <a:xfrm>
              <a:off x="9407397" y="7626401"/>
              <a:ext cx="49436" cy="49436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67383" y="0"/>
                  </a:moveTo>
                  <a:lnTo>
                    <a:pt x="41155" y="5295"/>
                  </a:lnTo>
                  <a:lnTo>
                    <a:pt x="19736" y="19737"/>
                  </a:lnTo>
                  <a:lnTo>
                    <a:pt x="5295" y="41158"/>
                  </a:lnTo>
                  <a:lnTo>
                    <a:pt x="0" y="67390"/>
                  </a:lnTo>
                  <a:lnTo>
                    <a:pt x="5295" y="93618"/>
                  </a:lnTo>
                  <a:lnTo>
                    <a:pt x="19736" y="115037"/>
                  </a:lnTo>
                  <a:lnTo>
                    <a:pt x="41155" y="129478"/>
                  </a:lnTo>
                  <a:lnTo>
                    <a:pt x="67383" y="134774"/>
                  </a:lnTo>
                  <a:lnTo>
                    <a:pt x="93615" y="129478"/>
                  </a:lnTo>
                  <a:lnTo>
                    <a:pt x="115036" y="115037"/>
                  </a:lnTo>
                  <a:lnTo>
                    <a:pt x="129478" y="93618"/>
                  </a:lnTo>
                  <a:lnTo>
                    <a:pt x="134774" y="67390"/>
                  </a:lnTo>
                  <a:lnTo>
                    <a:pt x="129478" y="41158"/>
                  </a:lnTo>
                  <a:lnTo>
                    <a:pt x="115036" y="19737"/>
                  </a:lnTo>
                  <a:lnTo>
                    <a:pt x="93615" y="5295"/>
                  </a:lnTo>
                  <a:lnTo>
                    <a:pt x="6738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86"/>
            <p:cNvSpPr/>
            <p:nvPr/>
          </p:nvSpPr>
          <p:spPr>
            <a:xfrm>
              <a:off x="9442482" y="7559660"/>
              <a:ext cx="112334" cy="86339"/>
            </a:xfrm>
            <a:custGeom>
              <a:avLst/>
              <a:gdLst/>
              <a:ahLst/>
              <a:cxnLst/>
              <a:rect l="l" t="t" r="r" b="b"/>
              <a:pathLst>
                <a:path w="307339" h="236220">
                  <a:moveTo>
                    <a:pt x="284823" y="0"/>
                  </a:moveTo>
                  <a:lnTo>
                    <a:pt x="11007" y="186735"/>
                  </a:lnTo>
                  <a:lnTo>
                    <a:pt x="0" y="204475"/>
                  </a:lnTo>
                  <a:lnTo>
                    <a:pt x="307" y="214927"/>
                  </a:lnTo>
                  <a:lnTo>
                    <a:pt x="4758" y="224800"/>
                  </a:lnTo>
                  <a:lnTo>
                    <a:pt x="12692" y="232173"/>
                  </a:lnTo>
                  <a:lnTo>
                    <a:pt x="22495" y="235807"/>
                  </a:lnTo>
                  <a:lnTo>
                    <a:pt x="32947" y="235499"/>
                  </a:lnTo>
                  <a:lnTo>
                    <a:pt x="42823" y="231048"/>
                  </a:lnTo>
                  <a:lnTo>
                    <a:pt x="296307" y="49067"/>
                  </a:lnTo>
                  <a:lnTo>
                    <a:pt x="303684" y="41137"/>
                  </a:lnTo>
                  <a:lnTo>
                    <a:pt x="307318" y="31334"/>
                  </a:lnTo>
                  <a:lnTo>
                    <a:pt x="307011" y="20883"/>
                  </a:lnTo>
                  <a:lnTo>
                    <a:pt x="302563" y="11010"/>
                  </a:lnTo>
                  <a:lnTo>
                    <a:pt x="294629" y="3634"/>
                  </a:lnTo>
                  <a:lnTo>
                    <a:pt x="28482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9065824" y="4207427"/>
            <a:ext cx="1800344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왜 또 아프지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76" name="모서리가 둥근 사각형 설명선 75"/>
          <p:cNvSpPr/>
          <p:nvPr/>
        </p:nvSpPr>
        <p:spPr>
          <a:xfrm>
            <a:off x="820097" y="4142086"/>
            <a:ext cx="1958546" cy="727129"/>
          </a:xfrm>
          <a:prstGeom prst="wedgeRoundRectCallout">
            <a:avLst>
              <a:gd name="adj1" fmla="val -10011"/>
              <a:gd name="adj2" fmla="val 879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77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5302194" y="4253462"/>
            <a:ext cx="1800344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3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일 먹음 됐지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!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78" name="모서리가 둥근 사각형 설명선 77"/>
          <p:cNvSpPr/>
          <p:nvPr/>
        </p:nvSpPr>
        <p:spPr>
          <a:xfrm>
            <a:off x="5143992" y="4153076"/>
            <a:ext cx="1958546" cy="727129"/>
          </a:xfrm>
          <a:prstGeom prst="wedgeRoundRectCallout">
            <a:avLst>
              <a:gd name="adj1" fmla="val -10011"/>
              <a:gd name="adj2" fmla="val 879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79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1031323" y="4261279"/>
            <a:ext cx="1800344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5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일동안 드세요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!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80" name="모서리가 둥근 사각형 설명선 79"/>
          <p:cNvSpPr/>
          <p:nvPr/>
        </p:nvSpPr>
        <p:spPr>
          <a:xfrm>
            <a:off x="8869452" y="4124249"/>
            <a:ext cx="1958546" cy="727129"/>
          </a:xfrm>
          <a:prstGeom prst="wedgeRoundRectCallout">
            <a:avLst>
              <a:gd name="adj1" fmla="val -10011"/>
              <a:gd name="adj2" fmla="val 879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81" name="오른쪽 화살표 80"/>
          <p:cNvSpPr/>
          <p:nvPr/>
        </p:nvSpPr>
        <p:spPr>
          <a:xfrm>
            <a:off x="4317019" y="5598925"/>
            <a:ext cx="1131773" cy="33681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오른쪽 화살표 81"/>
          <p:cNvSpPr/>
          <p:nvPr/>
        </p:nvSpPr>
        <p:spPr>
          <a:xfrm>
            <a:off x="7772916" y="5559065"/>
            <a:ext cx="1131773" cy="33681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00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E4277700-60A3-BD4F-8DA0-A57F491BD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296"/>
              </p:ext>
            </p:extLst>
          </p:nvPr>
        </p:nvGraphicFramePr>
        <p:xfrm>
          <a:off x="1199456" y="1196752"/>
          <a:ext cx="9001000" cy="46939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57403">
                  <a:extLst>
                    <a:ext uri="{9D8B030D-6E8A-4147-A177-3AD203B41FA5}">
                      <a16:colId xmlns:a16="http://schemas.microsoft.com/office/drawing/2014/main" val="3666496310"/>
                    </a:ext>
                  </a:extLst>
                </a:gridCol>
                <a:gridCol w="660292">
                  <a:extLst>
                    <a:ext uri="{9D8B030D-6E8A-4147-A177-3AD203B41FA5}">
                      <a16:colId xmlns:a16="http://schemas.microsoft.com/office/drawing/2014/main" val="477078021"/>
                    </a:ext>
                  </a:extLst>
                </a:gridCol>
                <a:gridCol w="891712">
                  <a:extLst>
                    <a:ext uri="{9D8B030D-6E8A-4147-A177-3AD203B41FA5}">
                      <a16:colId xmlns:a16="http://schemas.microsoft.com/office/drawing/2014/main" val="1703350439"/>
                    </a:ext>
                  </a:extLst>
                </a:gridCol>
                <a:gridCol w="1969551">
                  <a:extLst>
                    <a:ext uri="{9D8B030D-6E8A-4147-A177-3AD203B41FA5}">
                      <a16:colId xmlns:a16="http://schemas.microsoft.com/office/drawing/2014/main" val="49076748"/>
                    </a:ext>
                  </a:extLst>
                </a:gridCol>
                <a:gridCol w="4622042">
                  <a:extLst>
                    <a:ext uri="{9D8B030D-6E8A-4147-A177-3AD203B41FA5}">
                      <a16:colId xmlns:a16="http://schemas.microsoft.com/office/drawing/2014/main" val="1660346071"/>
                    </a:ext>
                  </a:extLst>
                </a:gridCol>
              </a:tblGrid>
              <a:tr h="298832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구분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사용기한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비고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26011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통약</a:t>
                      </a:r>
                      <a:endParaRPr lang="ko-KR" altLang="en-US" sz="18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완제품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개봉 후 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1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38156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소분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6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690457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조제약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알약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2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개월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(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약에 따라 다름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)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처방일수를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 사용기한으로 보고 복용하는 것을 권장</a:t>
                      </a:r>
                      <a:endParaRPr lang="en-US" altLang="ko-KR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  <a:p>
                      <a:pPr algn="l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(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별도의 지시가 없는 한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)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6120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가루약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1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개월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(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약에 따라 다름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)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처방일수를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 사용기한으로 보고 복용하는 것을 권장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00388"/>
                  </a:ext>
                </a:extLst>
              </a:tr>
              <a:tr h="185420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시럽제</a:t>
                      </a:r>
                      <a:endParaRPr lang="ko-KR" altLang="en-US" sz="18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시럽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완제품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개봉 후 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28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처방일수를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 사용기한으로 보고 복용하는 것을 권장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37015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소분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14-28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처방일수를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 사용기한으로 보고 복용하는 것을 권장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45551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혼합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14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일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(2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주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)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처방일수를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 사용기한으로 보고 복용하는 것을 권장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188448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건조시럽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14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일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(2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주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)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707484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특정 시럽은 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7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221054"/>
                  </a:ext>
                </a:extLst>
              </a:tr>
              <a:tr h="18542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안약 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개봉 후 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28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105301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연고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완제품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개봉 후 </a:t>
                      </a:r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6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4596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i="0" spc="0" dirty="0" err="1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소분</a:t>
                      </a:r>
                      <a:endParaRPr lang="ko-KR" altLang="en-US" sz="14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1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993726"/>
                  </a:ext>
                </a:extLst>
              </a:tr>
              <a:tr h="18542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한약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3</a:t>
                      </a:r>
                      <a:r>
                        <a:rPr lang="ko-KR" altLang="en-US" sz="1400" b="0" i="0" spc="0" dirty="0">
                          <a:latin typeface="NanumBarunGothic" panose="020B0603020101020101" pitchFamily="34" charset="-127"/>
                          <a:ea typeface="NanumBarunGothic" panose="020B0603020101020101" pitchFamily="34" charset="-127"/>
                        </a:rPr>
                        <a:t>개월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62933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74A1B56A-F973-CE4A-9DB5-EEE8C06D8784}"/>
              </a:ext>
            </a:extLst>
          </p:cNvPr>
          <p:cNvSpPr/>
          <p:nvPr/>
        </p:nvSpPr>
        <p:spPr>
          <a:xfrm>
            <a:off x="7578794" y="5962881"/>
            <a:ext cx="2747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1400" b="1" dirty="0">
                <a:solidFill>
                  <a:prstClr val="black"/>
                </a:solidFill>
              </a:rPr>
              <a:t>* USP </a:t>
            </a:r>
            <a:r>
              <a:rPr lang="ko-KR" altLang="en-US" sz="1400" b="1" dirty="0">
                <a:solidFill>
                  <a:prstClr val="black"/>
                </a:solidFill>
              </a:rPr>
              <a:t>미국 약사회 실무지침 참고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1EF3078-EFB3-3E4A-8781-E1077B3007D8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0C15EFFA-A503-3D42-8306-E6775D8DAF71}"/>
                </a:ext>
              </a:extLst>
            </p:cNvPr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6CD1BB19-1F33-534C-B842-57D3A0AC12ED}"/>
                </a:ext>
              </a:extLst>
            </p:cNvPr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311C39A-8F7F-9341-8AE5-8FFDC90712FF}"/>
                </a:ext>
              </a:extLst>
            </p:cNvPr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49246C6-1E44-7F46-A654-DE8F113585F8}"/>
                </a:ext>
              </a:extLst>
            </p:cNvPr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9F71F9DC-8AD3-9042-9CA5-FEB5EC46EDED}"/>
                </a:ext>
              </a:extLst>
            </p:cNvPr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36691F34-844A-9C4D-BB81-5D2EEE67A74C}"/>
                </a:ext>
              </a:extLst>
            </p:cNvPr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3AD5428D-0CEB-BC4B-A853-6C14D8F8DCFA}"/>
                </a:ext>
              </a:extLst>
            </p:cNvPr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F31FD77E-FFD2-9F49-B0EA-087C2D5629F9}"/>
                </a:ext>
              </a:extLst>
            </p:cNvPr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4" name="object 12">
            <a:extLst>
              <a:ext uri="{FF2B5EF4-FFF2-40B4-BE49-F238E27FC236}">
                <a16:creationId xmlns:a16="http://schemas.microsoft.com/office/drawing/2014/main" id="{C89E3384-BD67-144E-B3B3-3915F92129E9}"/>
              </a:ext>
            </a:extLst>
          </p:cNvPr>
          <p:cNvSpPr txBox="1">
            <a:spLocks/>
          </p:cNvSpPr>
          <p:nvPr/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45083" latinLnBrk="0">
              <a:spcBef>
                <a:spcPts val="126"/>
              </a:spcBef>
            </a:pPr>
            <a:r>
              <a:rPr lang="ko-KR" altLang="en-US" sz="2400" b="1" kern="0" dirty="0">
                <a:solidFill>
                  <a:schemeClr val="bg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사용기한</a:t>
            </a:r>
            <a:endParaRPr lang="en-US" altLang="ko-KR" sz="2400" b="1" kern="0" dirty="0">
              <a:solidFill>
                <a:schemeClr val="bg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893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45083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방법으로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사용합니다.</a:t>
            </a:r>
          </a:p>
        </p:txBody>
      </p:sp>
      <p:sp>
        <p:nvSpPr>
          <p:cNvPr id="30" name="object 3"/>
          <p:cNvSpPr/>
          <p:nvPr/>
        </p:nvSpPr>
        <p:spPr>
          <a:xfrm>
            <a:off x="1303452" y="1022393"/>
            <a:ext cx="8339537" cy="55689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1" name="object 47"/>
          <p:cNvSpPr/>
          <p:nvPr/>
        </p:nvSpPr>
        <p:spPr>
          <a:xfrm>
            <a:off x="2196451" y="1854773"/>
            <a:ext cx="625099" cy="1011928"/>
          </a:xfrm>
          <a:custGeom>
            <a:avLst/>
            <a:gdLst/>
            <a:ahLst/>
            <a:cxnLst/>
            <a:rect l="l" t="t" r="r" b="b"/>
            <a:pathLst>
              <a:path w="1376045" h="2227579">
                <a:moveTo>
                  <a:pt x="1375900" y="2226972"/>
                </a:moveTo>
                <a:lnTo>
                  <a:pt x="0" y="2226972"/>
                </a:lnTo>
                <a:lnTo>
                  <a:pt x="0" y="0"/>
                </a:lnTo>
                <a:lnTo>
                  <a:pt x="1375900" y="0"/>
                </a:lnTo>
                <a:lnTo>
                  <a:pt x="1375900" y="2226972"/>
                </a:lnTo>
                <a:close/>
              </a:path>
            </a:pathLst>
          </a:custGeom>
          <a:solidFill>
            <a:srgbClr val="6F4627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2" name="object 48"/>
          <p:cNvSpPr/>
          <p:nvPr/>
        </p:nvSpPr>
        <p:spPr>
          <a:xfrm>
            <a:off x="2273774" y="1917141"/>
            <a:ext cx="199040" cy="251829"/>
          </a:xfrm>
          <a:custGeom>
            <a:avLst/>
            <a:gdLst/>
            <a:ahLst/>
            <a:cxnLst/>
            <a:rect l="l" t="t" r="r" b="b"/>
            <a:pathLst>
              <a:path w="438150" h="554354">
                <a:moveTo>
                  <a:pt x="437734" y="554204"/>
                </a:moveTo>
                <a:lnTo>
                  <a:pt x="0" y="554204"/>
                </a:lnTo>
                <a:lnTo>
                  <a:pt x="0" y="0"/>
                </a:lnTo>
                <a:lnTo>
                  <a:pt x="437734" y="0"/>
                </a:lnTo>
                <a:lnTo>
                  <a:pt x="437734" y="554204"/>
                </a:lnTo>
                <a:close/>
              </a:path>
            </a:pathLst>
          </a:custGeom>
          <a:solidFill>
            <a:srgbClr val="7C5233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3" name="object 49"/>
          <p:cNvSpPr/>
          <p:nvPr/>
        </p:nvSpPr>
        <p:spPr>
          <a:xfrm>
            <a:off x="2198061" y="2170577"/>
            <a:ext cx="309521" cy="58558"/>
          </a:xfrm>
          <a:custGeom>
            <a:avLst/>
            <a:gdLst/>
            <a:ahLst/>
            <a:cxnLst/>
            <a:rect l="l" t="t" r="r" b="b"/>
            <a:pathLst>
              <a:path w="681354" h="128904">
                <a:moveTo>
                  <a:pt x="604403" y="0"/>
                </a:moveTo>
                <a:lnTo>
                  <a:pt x="166668" y="0"/>
                </a:lnTo>
                <a:lnTo>
                  <a:pt x="0" y="128370"/>
                </a:lnTo>
                <a:lnTo>
                  <a:pt x="680857" y="128370"/>
                </a:lnTo>
                <a:lnTo>
                  <a:pt x="604403" y="0"/>
                </a:lnTo>
                <a:close/>
              </a:path>
            </a:pathLst>
          </a:custGeom>
          <a:solidFill>
            <a:srgbClr val="693D20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4" name="object 50"/>
          <p:cNvSpPr/>
          <p:nvPr/>
        </p:nvSpPr>
        <p:spPr>
          <a:xfrm>
            <a:off x="2510578" y="2170577"/>
            <a:ext cx="309521" cy="58558"/>
          </a:xfrm>
          <a:custGeom>
            <a:avLst/>
            <a:gdLst/>
            <a:ahLst/>
            <a:cxnLst/>
            <a:rect l="l" t="t" r="r" b="b"/>
            <a:pathLst>
              <a:path w="681354" h="128904">
                <a:moveTo>
                  <a:pt x="512203" y="0"/>
                </a:moveTo>
                <a:lnTo>
                  <a:pt x="74468" y="0"/>
                </a:lnTo>
                <a:lnTo>
                  <a:pt x="0" y="128370"/>
                </a:lnTo>
                <a:lnTo>
                  <a:pt x="680857" y="128370"/>
                </a:lnTo>
                <a:lnTo>
                  <a:pt x="512203" y="0"/>
                </a:lnTo>
                <a:close/>
              </a:path>
            </a:pathLst>
          </a:custGeom>
          <a:solidFill>
            <a:srgbClr val="693D20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5" name="object 51"/>
          <p:cNvSpPr/>
          <p:nvPr/>
        </p:nvSpPr>
        <p:spPr>
          <a:xfrm>
            <a:off x="2197256" y="2478808"/>
            <a:ext cx="312693" cy="58558"/>
          </a:xfrm>
          <a:custGeom>
            <a:avLst/>
            <a:gdLst/>
            <a:ahLst/>
            <a:cxnLst/>
            <a:rect l="l" t="t" r="r" b="b"/>
            <a:pathLst>
              <a:path w="688339" h="128904">
                <a:moveTo>
                  <a:pt x="606176" y="0"/>
                </a:moveTo>
                <a:lnTo>
                  <a:pt x="168441" y="0"/>
                </a:lnTo>
                <a:lnTo>
                  <a:pt x="0" y="128370"/>
                </a:lnTo>
                <a:lnTo>
                  <a:pt x="687950" y="128370"/>
                </a:lnTo>
                <a:lnTo>
                  <a:pt x="606176" y="0"/>
                </a:lnTo>
                <a:close/>
              </a:path>
            </a:pathLst>
          </a:custGeom>
          <a:solidFill>
            <a:srgbClr val="693D20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6" name="object 52"/>
          <p:cNvSpPr/>
          <p:nvPr/>
        </p:nvSpPr>
        <p:spPr>
          <a:xfrm>
            <a:off x="2198061" y="2790712"/>
            <a:ext cx="309521" cy="76154"/>
          </a:xfrm>
          <a:custGeom>
            <a:avLst/>
            <a:gdLst/>
            <a:ahLst/>
            <a:cxnLst/>
            <a:rect l="l" t="t" r="r" b="b"/>
            <a:pathLst>
              <a:path w="681354" h="167640">
                <a:moveTo>
                  <a:pt x="604615" y="0"/>
                </a:moveTo>
                <a:lnTo>
                  <a:pt x="165781" y="0"/>
                </a:lnTo>
                <a:lnTo>
                  <a:pt x="0" y="167022"/>
                </a:lnTo>
                <a:lnTo>
                  <a:pt x="680857" y="167022"/>
                </a:lnTo>
                <a:lnTo>
                  <a:pt x="604615" y="0"/>
                </a:lnTo>
                <a:close/>
              </a:path>
            </a:pathLst>
          </a:custGeom>
          <a:solidFill>
            <a:srgbClr val="693D20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7" name="object 53"/>
          <p:cNvSpPr/>
          <p:nvPr/>
        </p:nvSpPr>
        <p:spPr>
          <a:xfrm>
            <a:off x="2510577" y="2790712"/>
            <a:ext cx="306348" cy="76154"/>
          </a:xfrm>
          <a:custGeom>
            <a:avLst/>
            <a:gdLst/>
            <a:ahLst/>
            <a:cxnLst/>
            <a:rect l="l" t="t" r="r" b="b"/>
            <a:pathLst>
              <a:path w="674370" h="167640">
                <a:moveTo>
                  <a:pt x="510643" y="0"/>
                </a:moveTo>
                <a:lnTo>
                  <a:pt x="72107" y="0"/>
                </a:lnTo>
                <a:lnTo>
                  <a:pt x="0" y="167022"/>
                </a:lnTo>
                <a:lnTo>
                  <a:pt x="673765" y="167022"/>
                </a:lnTo>
                <a:lnTo>
                  <a:pt x="510643" y="0"/>
                </a:lnTo>
                <a:close/>
              </a:path>
            </a:pathLst>
          </a:custGeom>
          <a:solidFill>
            <a:srgbClr val="693D20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8" name="object 54"/>
          <p:cNvSpPr/>
          <p:nvPr/>
        </p:nvSpPr>
        <p:spPr>
          <a:xfrm>
            <a:off x="2509772" y="2478808"/>
            <a:ext cx="311829" cy="58558"/>
          </a:xfrm>
          <a:custGeom>
            <a:avLst/>
            <a:gdLst/>
            <a:ahLst/>
            <a:cxnLst/>
            <a:rect l="l" t="t" r="r" b="b"/>
            <a:pathLst>
              <a:path w="686435" h="128904">
                <a:moveTo>
                  <a:pt x="513976" y="0"/>
                </a:moveTo>
                <a:lnTo>
                  <a:pt x="76241" y="0"/>
                </a:lnTo>
                <a:lnTo>
                  <a:pt x="0" y="128370"/>
                </a:lnTo>
                <a:lnTo>
                  <a:pt x="686177" y="128370"/>
                </a:lnTo>
                <a:lnTo>
                  <a:pt x="513976" y="0"/>
                </a:lnTo>
                <a:close/>
              </a:path>
            </a:pathLst>
          </a:custGeom>
          <a:solidFill>
            <a:srgbClr val="693D20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39" name="object 55"/>
          <p:cNvSpPr/>
          <p:nvPr/>
        </p:nvSpPr>
        <p:spPr>
          <a:xfrm>
            <a:off x="2543730" y="1917141"/>
            <a:ext cx="199040" cy="251829"/>
          </a:xfrm>
          <a:custGeom>
            <a:avLst/>
            <a:gdLst/>
            <a:ahLst/>
            <a:cxnLst/>
            <a:rect l="l" t="t" r="r" b="b"/>
            <a:pathLst>
              <a:path w="438150" h="554354">
                <a:moveTo>
                  <a:pt x="437734" y="554204"/>
                </a:moveTo>
                <a:lnTo>
                  <a:pt x="0" y="554204"/>
                </a:lnTo>
                <a:lnTo>
                  <a:pt x="0" y="0"/>
                </a:lnTo>
                <a:lnTo>
                  <a:pt x="437734" y="0"/>
                </a:lnTo>
                <a:lnTo>
                  <a:pt x="437734" y="554204"/>
                </a:lnTo>
                <a:close/>
              </a:path>
            </a:pathLst>
          </a:custGeom>
          <a:solidFill>
            <a:srgbClr val="7C5233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0" name="object 56"/>
          <p:cNvSpPr/>
          <p:nvPr/>
        </p:nvSpPr>
        <p:spPr>
          <a:xfrm>
            <a:off x="2273774" y="2228144"/>
            <a:ext cx="199040" cy="251829"/>
          </a:xfrm>
          <a:custGeom>
            <a:avLst/>
            <a:gdLst/>
            <a:ahLst/>
            <a:cxnLst/>
            <a:rect l="l" t="t" r="r" b="b"/>
            <a:pathLst>
              <a:path w="438150" h="554354">
                <a:moveTo>
                  <a:pt x="437734" y="554204"/>
                </a:moveTo>
                <a:lnTo>
                  <a:pt x="0" y="554204"/>
                </a:lnTo>
                <a:lnTo>
                  <a:pt x="0" y="0"/>
                </a:lnTo>
                <a:lnTo>
                  <a:pt x="437734" y="0"/>
                </a:lnTo>
                <a:lnTo>
                  <a:pt x="437734" y="554204"/>
                </a:lnTo>
                <a:close/>
              </a:path>
            </a:pathLst>
          </a:custGeom>
          <a:solidFill>
            <a:srgbClr val="7C5233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1" name="object 57"/>
          <p:cNvSpPr/>
          <p:nvPr/>
        </p:nvSpPr>
        <p:spPr>
          <a:xfrm>
            <a:off x="2543730" y="2228144"/>
            <a:ext cx="199040" cy="251829"/>
          </a:xfrm>
          <a:custGeom>
            <a:avLst/>
            <a:gdLst/>
            <a:ahLst/>
            <a:cxnLst/>
            <a:rect l="l" t="t" r="r" b="b"/>
            <a:pathLst>
              <a:path w="438150" h="554354">
                <a:moveTo>
                  <a:pt x="437734" y="554204"/>
                </a:moveTo>
                <a:lnTo>
                  <a:pt x="0" y="554204"/>
                </a:lnTo>
                <a:lnTo>
                  <a:pt x="0" y="0"/>
                </a:lnTo>
                <a:lnTo>
                  <a:pt x="437734" y="0"/>
                </a:lnTo>
                <a:lnTo>
                  <a:pt x="437734" y="554204"/>
                </a:lnTo>
                <a:close/>
              </a:path>
            </a:pathLst>
          </a:custGeom>
          <a:solidFill>
            <a:srgbClr val="7C5233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2" name="object 58"/>
          <p:cNvSpPr/>
          <p:nvPr/>
        </p:nvSpPr>
        <p:spPr>
          <a:xfrm>
            <a:off x="2273774" y="2538437"/>
            <a:ext cx="199040" cy="251829"/>
          </a:xfrm>
          <a:custGeom>
            <a:avLst/>
            <a:gdLst/>
            <a:ahLst/>
            <a:cxnLst/>
            <a:rect l="l" t="t" r="r" b="b"/>
            <a:pathLst>
              <a:path w="438150" h="554354">
                <a:moveTo>
                  <a:pt x="437734" y="554204"/>
                </a:moveTo>
                <a:lnTo>
                  <a:pt x="0" y="554204"/>
                </a:lnTo>
                <a:lnTo>
                  <a:pt x="0" y="0"/>
                </a:lnTo>
                <a:lnTo>
                  <a:pt x="437734" y="0"/>
                </a:lnTo>
                <a:lnTo>
                  <a:pt x="437734" y="554204"/>
                </a:lnTo>
                <a:close/>
              </a:path>
            </a:pathLst>
          </a:custGeom>
          <a:solidFill>
            <a:srgbClr val="7C5233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3" name="object 59"/>
          <p:cNvSpPr/>
          <p:nvPr/>
        </p:nvSpPr>
        <p:spPr>
          <a:xfrm>
            <a:off x="2543730" y="2538437"/>
            <a:ext cx="199040" cy="251829"/>
          </a:xfrm>
          <a:custGeom>
            <a:avLst/>
            <a:gdLst/>
            <a:ahLst/>
            <a:cxnLst/>
            <a:rect l="l" t="t" r="r" b="b"/>
            <a:pathLst>
              <a:path w="438150" h="554354">
                <a:moveTo>
                  <a:pt x="437734" y="554204"/>
                </a:moveTo>
                <a:lnTo>
                  <a:pt x="0" y="554204"/>
                </a:lnTo>
                <a:lnTo>
                  <a:pt x="0" y="0"/>
                </a:lnTo>
                <a:lnTo>
                  <a:pt x="437734" y="0"/>
                </a:lnTo>
                <a:lnTo>
                  <a:pt x="437734" y="554204"/>
                </a:lnTo>
                <a:close/>
              </a:path>
            </a:pathLst>
          </a:custGeom>
          <a:solidFill>
            <a:srgbClr val="7C5233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4" name="object 60"/>
          <p:cNvSpPr/>
          <p:nvPr/>
        </p:nvSpPr>
        <p:spPr>
          <a:xfrm>
            <a:off x="2196451" y="1854774"/>
            <a:ext cx="314135" cy="62596"/>
          </a:xfrm>
          <a:custGeom>
            <a:avLst/>
            <a:gdLst/>
            <a:ahLst/>
            <a:cxnLst/>
            <a:rect l="l" t="t" r="r" b="b"/>
            <a:pathLst>
              <a:path w="691514" h="137795">
                <a:moveTo>
                  <a:pt x="691496" y="0"/>
                </a:moveTo>
                <a:lnTo>
                  <a:pt x="0" y="0"/>
                </a:lnTo>
                <a:lnTo>
                  <a:pt x="170214" y="137277"/>
                </a:lnTo>
                <a:lnTo>
                  <a:pt x="607949" y="137277"/>
                </a:lnTo>
                <a:lnTo>
                  <a:pt x="691496" y="0"/>
                </a:lnTo>
                <a:close/>
              </a:path>
            </a:pathLst>
          </a:custGeom>
          <a:solidFill>
            <a:srgbClr val="815538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5" name="object 61"/>
          <p:cNvSpPr/>
          <p:nvPr/>
        </p:nvSpPr>
        <p:spPr>
          <a:xfrm>
            <a:off x="2510577" y="1854774"/>
            <a:ext cx="310963" cy="62596"/>
          </a:xfrm>
          <a:custGeom>
            <a:avLst/>
            <a:gdLst/>
            <a:ahLst/>
            <a:cxnLst/>
            <a:rect l="l" t="t" r="r" b="b"/>
            <a:pathLst>
              <a:path w="684529" h="137795">
                <a:moveTo>
                  <a:pt x="684403" y="0"/>
                </a:moveTo>
                <a:lnTo>
                  <a:pt x="0" y="0"/>
                </a:lnTo>
                <a:lnTo>
                  <a:pt x="72972" y="137277"/>
                </a:lnTo>
                <a:lnTo>
                  <a:pt x="510714" y="137277"/>
                </a:lnTo>
                <a:lnTo>
                  <a:pt x="684403" y="0"/>
                </a:lnTo>
                <a:close/>
              </a:path>
            </a:pathLst>
          </a:custGeom>
          <a:solidFill>
            <a:srgbClr val="815538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6" name="object 62"/>
          <p:cNvSpPr/>
          <p:nvPr/>
        </p:nvSpPr>
        <p:spPr>
          <a:xfrm>
            <a:off x="3205422" y="2181079"/>
            <a:ext cx="828754" cy="294809"/>
          </a:xfrm>
          <a:custGeom>
            <a:avLst/>
            <a:gdLst/>
            <a:ahLst/>
            <a:cxnLst/>
            <a:rect l="l" t="t" r="r" b="b"/>
            <a:pathLst>
              <a:path w="1824354" h="648970">
                <a:moveTo>
                  <a:pt x="1121940" y="0"/>
                </a:moveTo>
                <a:lnTo>
                  <a:pt x="0" y="648907"/>
                </a:lnTo>
                <a:lnTo>
                  <a:pt x="1824039" y="648907"/>
                </a:lnTo>
                <a:lnTo>
                  <a:pt x="1121940" y="0"/>
                </a:lnTo>
                <a:close/>
              </a:path>
            </a:pathLst>
          </a:custGeom>
          <a:solidFill>
            <a:srgbClr val="F4D545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7" name="object 63"/>
          <p:cNvSpPr/>
          <p:nvPr/>
        </p:nvSpPr>
        <p:spPr>
          <a:xfrm>
            <a:off x="3205422" y="2475986"/>
            <a:ext cx="829042" cy="270867"/>
          </a:xfrm>
          <a:custGeom>
            <a:avLst/>
            <a:gdLst/>
            <a:ahLst/>
            <a:cxnLst/>
            <a:rect l="l" t="t" r="r" b="b"/>
            <a:pathLst>
              <a:path w="1824990" h="596265">
                <a:moveTo>
                  <a:pt x="1824699" y="595722"/>
                </a:moveTo>
                <a:lnTo>
                  <a:pt x="0" y="595722"/>
                </a:lnTo>
                <a:lnTo>
                  <a:pt x="0" y="0"/>
                </a:lnTo>
                <a:lnTo>
                  <a:pt x="1824699" y="0"/>
                </a:lnTo>
                <a:lnTo>
                  <a:pt x="1824699" y="595722"/>
                </a:lnTo>
                <a:close/>
              </a:path>
            </a:pathLst>
          </a:custGeom>
          <a:solidFill>
            <a:srgbClr val="F4C545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8" name="object 64"/>
          <p:cNvSpPr/>
          <p:nvPr/>
        </p:nvSpPr>
        <p:spPr>
          <a:xfrm>
            <a:off x="3598483" y="2476392"/>
            <a:ext cx="133847" cy="66923"/>
          </a:xfrm>
          <a:custGeom>
            <a:avLst/>
            <a:gdLst/>
            <a:ahLst/>
            <a:cxnLst/>
            <a:rect l="l" t="t" r="r" b="b"/>
            <a:pathLst>
              <a:path w="294639" h="147320">
                <a:moveTo>
                  <a:pt x="294329" y="0"/>
                </a:moveTo>
                <a:lnTo>
                  <a:pt x="0" y="0"/>
                </a:lnTo>
                <a:lnTo>
                  <a:pt x="7502" y="46515"/>
                </a:lnTo>
                <a:lnTo>
                  <a:pt x="28394" y="86913"/>
                </a:lnTo>
                <a:lnTo>
                  <a:pt x="60250" y="118770"/>
                </a:lnTo>
                <a:lnTo>
                  <a:pt x="100648" y="139662"/>
                </a:lnTo>
                <a:lnTo>
                  <a:pt x="147164" y="147164"/>
                </a:lnTo>
                <a:lnTo>
                  <a:pt x="193680" y="139662"/>
                </a:lnTo>
                <a:lnTo>
                  <a:pt x="234078" y="118770"/>
                </a:lnTo>
                <a:lnTo>
                  <a:pt x="265935" y="86913"/>
                </a:lnTo>
                <a:lnTo>
                  <a:pt x="286826" y="46515"/>
                </a:lnTo>
                <a:lnTo>
                  <a:pt x="294329" y="0"/>
                </a:lnTo>
                <a:close/>
              </a:path>
            </a:pathLst>
          </a:custGeom>
          <a:solidFill>
            <a:srgbClr val="EAAB24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49" name="object 65"/>
          <p:cNvSpPr/>
          <p:nvPr/>
        </p:nvSpPr>
        <p:spPr>
          <a:xfrm>
            <a:off x="3598483" y="2410731"/>
            <a:ext cx="133847" cy="66923"/>
          </a:xfrm>
          <a:custGeom>
            <a:avLst/>
            <a:gdLst/>
            <a:ahLst/>
            <a:cxnLst/>
            <a:rect l="l" t="t" r="r" b="b"/>
            <a:pathLst>
              <a:path w="294639" h="147320">
                <a:moveTo>
                  <a:pt x="147164" y="0"/>
                </a:moveTo>
                <a:lnTo>
                  <a:pt x="100648" y="7502"/>
                </a:lnTo>
                <a:lnTo>
                  <a:pt x="60250" y="28394"/>
                </a:lnTo>
                <a:lnTo>
                  <a:pt x="28394" y="60250"/>
                </a:lnTo>
                <a:lnTo>
                  <a:pt x="7502" y="100648"/>
                </a:lnTo>
                <a:lnTo>
                  <a:pt x="0" y="147164"/>
                </a:lnTo>
                <a:lnTo>
                  <a:pt x="294329" y="147164"/>
                </a:lnTo>
                <a:lnTo>
                  <a:pt x="286826" y="100648"/>
                </a:lnTo>
                <a:lnTo>
                  <a:pt x="265935" y="60250"/>
                </a:lnTo>
                <a:lnTo>
                  <a:pt x="234078" y="28394"/>
                </a:lnTo>
                <a:lnTo>
                  <a:pt x="193680" y="7502"/>
                </a:lnTo>
                <a:lnTo>
                  <a:pt x="147164" y="0"/>
                </a:lnTo>
                <a:close/>
              </a:path>
            </a:pathLst>
          </a:custGeom>
          <a:solidFill>
            <a:srgbClr val="EAAB24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0" name="object 66"/>
          <p:cNvSpPr/>
          <p:nvPr/>
        </p:nvSpPr>
        <p:spPr>
          <a:xfrm>
            <a:off x="3206063" y="2549688"/>
            <a:ext cx="68655" cy="133847"/>
          </a:xfrm>
          <a:custGeom>
            <a:avLst/>
            <a:gdLst/>
            <a:ahLst/>
            <a:cxnLst/>
            <a:rect l="l" t="t" r="r" b="b"/>
            <a:pathLst>
              <a:path w="151129" h="294640">
                <a:moveTo>
                  <a:pt x="3907" y="0"/>
                </a:moveTo>
                <a:lnTo>
                  <a:pt x="2588" y="0"/>
                </a:lnTo>
                <a:lnTo>
                  <a:pt x="1312" y="163"/>
                </a:lnTo>
                <a:lnTo>
                  <a:pt x="0" y="198"/>
                </a:lnTo>
                <a:lnTo>
                  <a:pt x="0" y="294130"/>
                </a:lnTo>
                <a:lnTo>
                  <a:pt x="1312" y="294166"/>
                </a:lnTo>
                <a:lnTo>
                  <a:pt x="2588" y="294329"/>
                </a:lnTo>
                <a:lnTo>
                  <a:pt x="3907" y="294329"/>
                </a:lnTo>
                <a:lnTo>
                  <a:pt x="50423" y="286826"/>
                </a:lnTo>
                <a:lnTo>
                  <a:pt x="90821" y="265935"/>
                </a:lnTo>
                <a:lnTo>
                  <a:pt x="122678" y="234078"/>
                </a:lnTo>
                <a:lnTo>
                  <a:pt x="143569" y="193680"/>
                </a:lnTo>
                <a:lnTo>
                  <a:pt x="151072" y="147164"/>
                </a:lnTo>
                <a:lnTo>
                  <a:pt x="143569" y="100648"/>
                </a:lnTo>
                <a:lnTo>
                  <a:pt x="122678" y="60250"/>
                </a:lnTo>
                <a:lnTo>
                  <a:pt x="90821" y="28394"/>
                </a:lnTo>
                <a:lnTo>
                  <a:pt x="50423" y="7502"/>
                </a:lnTo>
                <a:lnTo>
                  <a:pt x="3907" y="0"/>
                </a:lnTo>
                <a:close/>
              </a:path>
            </a:pathLst>
          </a:custGeom>
          <a:solidFill>
            <a:srgbClr val="EAAB24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1" name="object 67"/>
          <p:cNvSpPr/>
          <p:nvPr/>
        </p:nvSpPr>
        <p:spPr>
          <a:xfrm>
            <a:off x="3888446" y="2549688"/>
            <a:ext cx="133847" cy="133847"/>
          </a:xfrm>
          <a:custGeom>
            <a:avLst/>
            <a:gdLst/>
            <a:ahLst/>
            <a:cxnLst/>
            <a:rect l="l" t="t" r="r" b="b"/>
            <a:pathLst>
              <a:path w="294640" h="294640">
                <a:moveTo>
                  <a:pt x="147164" y="0"/>
                </a:moveTo>
                <a:lnTo>
                  <a:pt x="100648" y="7502"/>
                </a:lnTo>
                <a:lnTo>
                  <a:pt x="60250" y="28394"/>
                </a:lnTo>
                <a:lnTo>
                  <a:pt x="28394" y="60250"/>
                </a:lnTo>
                <a:lnTo>
                  <a:pt x="7502" y="100648"/>
                </a:lnTo>
                <a:lnTo>
                  <a:pt x="0" y="147164"/>
                </a:lnTo>
                <a:lnTo>
                  <a:pt x="7502" y="193680"/>
                </a:lnTo>
                <a:lnTo>
                  <a:pt x="28394" y="234078"/>
                </a:lnTo>
                <a:lnTo>
                  <a:pt x="60250" y="265935"/>
                </a:lnTo>
                <a:lnTo>
                  <a:pt x="100648" y="286826"/>
                </a:lnTo>
                <a:lnTo>
                  <a:pt x="147164" y="294329"/>
                </a:lnTo>
                <a:lnTo>
                  <a:pt x="193680" y="286826"/>
                </a:lnTo>
                <a:lnTo>
                  <a:pt x="234078" y="265935"/>
                </a:lnTo>
                <a:lnTo>
                  <a:pt x="265935" y="234078"/>
                </a:lnTo>
                <a:lnTo>
                  <a:pt x="286826" y="193680"/>
                </a:lnTo>
                <a:lnTo>
                  <a:pt x="294329" y="147164"/>
                </a:lnTo>
                <a:lnTo>
                  <a:pt x="286826" y="100648"/>
                </a:lnTo>
                <a:lnTo>
                  <a:pt x="265935" y="60250"/>
                </a:lnTo>
                <a:lnTo>
                  <a:pt x="234078" y="28394"/>
                </a:lnTo>
                <a:lnTo>
                  <a:pt x="193680" y="7502"/>
                </a:lnTo>
                <a:lnTo>
                  <a:pt x="147164" y="0"/>
                </a:lnTo>
                <a:close/>
              </a:path>
            </a:pathLst>
          </a:custGeom>
          <a:solidFill>
            <a:srgbClr val="EAAB24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2" name="object 68"/>
          <p:cNvSpPr/>
          <p:nvPr/>
        </p:nvSpPr>
        <p:spPr>
          <a:xfrm>
            <a:off x="3749909" y="2226173"/>
            <a:ext cx="111923" cy="107885"/>
          </a:xfrm>
          <a:custGeom>
            <a:avLst/>
            <a:gdLst/>
            <a:ahLst/>
            <a:cxnLst/>
            <a:rect l="l" t="t" r="r" b="b"/>
            <a:pathLst>
              <a:path w="246379" h="237490">
                <a:moveTo>
                  <a:pt x="30766" y="0"/>
                </a:moveTo>
                <a:lnTo>
                  <a:pt x="17853" y="19762"/>
                </a:lnTo>
                <a:lnTo>
                  <a:pt x="8178" y="41535"/>
                </a:lnTo>
                <a:lnTo>
                  <a:pt x="2105" y="64995"/>
                </a:lnTo>
                <a:lnTo>
                  <a:pt x="0" y="89816"/>
                </a:lnTo>
                <a:lnTo>
                  <a:pt x="7502" y="136332"/>
                </a:lnTo>
                <a:lnTo>
                  <a:pt x="28394" y="176730"/>
                </a:lnTo>
                <a:lnTo>
                  <a:pt x="60250" y="208587"/>
                </a:lnTo>
                <a:lnTo>
                  <a:pt x="100648" y="229478"/>
                </a:lnTo>
                <a:lnTo>
                  <a:pt x="147164" y="236981"/>
                </a:lnTo>
                <a:lnTo>
                  <a:pt x="174946" y="234339"/>
                </a:lnTo>
                <a:lnTo>
                  <a:pt x="200961" y="226753"/>
                </a:lnTo>
                <a:lnTo>
                  <a:pt x="224744" y="214729"/>
                </a:lnTo>
                <a:lnTo>
                  <a:pt x="245832" y="198775"/>
                </a:lnTo>
                <a:lnTo>
                  <a:pt x="30766" y="0"/>
                </a:lnTo>
                <a:close/>
              </a:path>
            </a:pathLst>
          </a:custGeom>
          <a:solidFill>
            <a:srgbClr val="EAAB24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3" name="object 69"/>
          <p:cNvSpPr/>
          <p:nvPr/>
        </p:nvSpPr>
        <p:spPr>
          <a:xfrm>
            <a:off x="3439038" y="2273743"/>
            <a:ext cx="120289" cy="93462"/>
          </a:xfrm>
          <a:custGeom>
            <a:avLst/>
            <a:gdLst/>
            <a:ahLst/>
            <a:cxnLst/>
            <a:rect l="l" t="t" r="r" b="b"/>
            <a:pathLst>
              <a:path w="264795" h="205740">
                <a:moveTo>
                  <a:pt x="252045" y="0"/>
                </a:moveTo>
                <a:lnTo>
                  <a:pt x="0" y="147597"/>
                </a:lnTo>
                <a:lnTo>
                  <a:pt x="21494" y="170452"/>
                </a:lnTo>
                <a:lnTo>
                  <a:pt x="47466" y="188336"/>
                </a:lnTo>
                <a:lnTo>
                  <a:pt x="77155" y="200385"/>
                </a:lnTo>
                <a:lnTo>
                  <a:pt x="109795" y="205739"/>
                </a:lnTo>
                <a:lnTo>
                  <a:pt x="156631" y="200605"/>
                </a:lnTo>
                <a:lnTo>
                  <a:pt x="198037" y="181788"/>
                </a:lnTo>
                <a:lnTo>
                  <a:pt x="231470" y="151588"/>
                </a:lnTo>
                <a:lnTo>
                  <a:pt x="254384" y="112302"/>
                </a:lnTo>
                <a:lnTo>
                  <a:pt x="264236" y="66227"/>
                </a:lnTo>
                <a:lnTo>
                  <a:pt x="264077" y="48793"/>
                </a:lnTo>
                <a:lnTo>
                  <a:pt x="261901" y="31871"/>
                </a:lnTo>
                <a:lnTo>
                  <a:pt x="257845" y="15571"/>
                </a:lnTo>
                <a:lnTo>
                  <a:pt x="252045" y="0"/>
                </a:lnTo>
                <a:close/>
              </a:path>
            </a:pathLst>
          </a:custGeom>
          <a:solidFill>
            <a:srgbClr val="EAAB24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4" name="object 70"/>
          <p:cNvSpPr/>
          <p:nvPr/>
        </p:nvSpPr>
        <p:spPr>
          <a:xfrm>
            <a:off x="3530055" y="2689833"/>
            <a:ext cx="132115" cy="56827"/>
          </a:xfrm>
          <a:custGeom>
            <a:avLst/>
            <a:gdLst/>
            <a:ahLst/>
            <a:cxnLst/>
            <a:rect l="l" t="t" r="r" b="b"/>
            <a:pathLst>
              <a:path w="290829" h="125095">
                <a:moveTo>
                  <a:pt x="145313" y="0"/>
                </a:moveTo>
                <a:lnTo>
                  <a:pt x="93019" y="9582"/>
                </a:lnTo>
                <a:lnTo>
                  <a:pt x="49036" y="35967"/>
                </a:lnTo>
                <a:lnTo>
                  <a:pt x="16863" y="75612"/>
                </a:lnTo>
                <a:lnTo>
                  <a:pt x="0" y="124972"/>
                </a:lnTo>
                <a:lnTo>
                  <a:pt x="290627" y="124972"/>
                </a:lnTo>
                <a:lnTo>
                  <a:pt x="273763" y="75612"/>
                </a:lnTo>
                <a:lnTo>
                  <a:pt x="241590" y="35967"/>
                </a:lnTo>
                <a:lnTo>
                  <a:pt x="197607" y="9582"/>
                </a:lnTo>
                <a:lnTo>
                  <a:pt x="145313" y="0"/>
                </a:lnTo>
                <a:close/>
              </a:path>
            </a:pathLst>
          </a:custGeom>
          <a:solidFill>
            <a:srgbClr val="EAAB24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5" name="object 71"/>
          <p:cNvSpPr/>
          <p:nvPr/>
        </p:nvSpPr>
        <p:spPr>
          <a:xfrm>
            <a:off x="4362435" y="2028008"/>
            <a:ext cx="381060" cy="381060"/>
          </a:xfrm>
          <a:custGeom>
            <a:avLst/>
            <a:gdLst/>
            <a:ahLst/>
            <a:cxnLst/>
            <a:rect l="l" t="t" r="r" b="b"/>
            <a:pathLst>
              <a:path w="838834" h="838834">
                <a:moveTo>
                  <a:pt x="419372" y="0"/>
                </a:moveTo>
                <a:lnTo>
                  <a:pt x="370465" y="2821"/>
                </a:lnTo>
                <a:lnTo>
                  <a:pt x="323214" y="11075"/>
                </a:lnTo>
                <a:lnTo>
                  <a:pt x="277936" y="24448"/>
                </a:lnTo>
                <a:lnTo>
                  <a:pt x="234943" y="42625"/>
                </a:lnTo>
                <a:lnTo>
                  <a:pt x="194552" y="65291"/>
                </a:lnTo>
                <a:lnTo>
                  <a:pt x="157077" y="92131"/>
                </a:lnTo>
                <a:lnTo>
                  <a:pt x="122831" y="122831"/>
                </a:lnTo>
                <a:lnTo>
                  <a:pt x="92131" y="157077"/>
                </a:lnTo>
                <a:lnTo>
                  <a:pt x="65291" y="194552"/>
                </a:lnTo>
                <a:lnTo>
                  <a:pt x="42625" y="234943"/>
                </a:lnTo>
                <a:lnTo>
                  <a:pt x="24448" y="277936"/>
                </a:lnTo>
                <a:lnTo>
                  <a:pt x="11075" y="323214"/>
                </a:lnTo>
                <a:lnTo>
                  <a:pt x="2821" y="370465"/>
                </a:lnTo>
                <a:lnTo>
                  <a:pt x="0" y="419372"/>
                </a:lnTo>
                <a:lnTo>
                  <a:pt x="2821" y="468280"/>
                </a:lnTo>
                <a:lnTo>
                  <a:pt x="11075" y="515531"/>
                </a:lnTo>
                <a:lnTo>
                  <a:pt x="24448" y="560809"/>
                </a:lnTo>
                <a:lnTo>
                  <a:pt x="42625" y="603802"/>
                </a:lnTo>
                <a:lnTo>
                  <a:pt x="65291" y="644193"/>
                </a:lnTo>
                <a:lnTo>
                  <a:pt x="92131" y="681668"/>
                </a:lnTo>
                <a:lnTo>
                  <a:pt x="122831" y="715914"/>
                </a:lnTo>
                <a:lnTo>
                  <a:pt x="157077" y="746614"/>
                </a:lnTo>
                <a:lnTo>
                  <a:pt x="194552" y="773454"/>
                </a:lnTo>
                <a:lnTo>
                  <a:pt x="234943" y="796120"/>
                </a:lnTo>
                <a:lnTo>
                  <a:pt x="277936" y="814296"/>
                </a:lnTo>
                <a:lnTo>
                  <a:pt x="323214" y="827669"/>
                </a:lnTo>
                <a:lnTo>
                  <a:pt x="370465" y="835924"/>
                </a:lnTo>
                <a:lnTo>
                  <a:pt x="419372" y="838745"/>
                </a:lnTo>
                <a:lnTo>
                  <a:pt x="468280" y="835924"/>
                </a:lnTo>
                <a:lnTo>
                  <a:pt x="515531" y="827669"/>
                </a:lnTo>
                <a:lnTo>
                  <a:pt x="560809" y="814296"/>
                </a:lnTo>
                <a:lnTo>
                  <a:pt x="603802" y="796120"/>
                </a:lnTo>
                <a:lnTo>
                  <a:pt x="644193" y="773454"/>
                </a:lnTo>
                <a:lnTo>
                  <a:pt x="681668" y="746614"/>
                </a:lnTo>
                <a:lnTo>
                  <a:pt x="715914" y="715914"/>
                </a:lnTo>
                <a:lnTo>
                  <a:pt x="746614" y="681668"/>
                </a:lnTo>
                <a:lnTo>
                  <a:pt x="773454" y="644193"/>
                </a:lnTo>
                <a:lnTo>
                  <a:pt x="796120" y="603802"/>
                </a:lnTo>
                <a:lnTo>
                  <a:pt x="814296" y="560809"/>
                </a:lnTo>
                <a:lnTo>
                  <a:pt x="827669" y="515531"/>
                </a:lnTo>
                <a:lnTo>
                  <a:pt x="835924" y="468280"/>
                </a:lnTo>
                <a:lnTo>
                  <a:pt x="838745" y="419372"/>
                </a:lnTo>
                <a:lnTo>
                  <a:pt x="835924" y="370465"/>
                </a:lnTo>
                <a:lnTo>
                  <a:pt x="827669" y="323214"/>
                </a:lnTo>
                <a:lnTo>
                  <a:pt x="814296" y="277936"/>
                </a:lnTo>
                <a:lnTo>
                  <a:pt x="796120" y="234943"/>
                </a:lnTo>
                <a:lnTo>
                  <a:pt x="773454" y="194552"/>
                </a:lnTo>
                <a:lnTo>
                  <a:pt x="746614" y="157077"/>
                </a:lnTo>
                <a:lnTo>
                  <a:pt x="715914" y="122831"/>
                </a:lnTo>
                <a:lnTo>
                  <a:pt x="681668" y="92131"/>
                </a:lnTo>
                <a:lnTo>
                  <a:pt x="644193" y="65291"/>
                </a:lnTo>
                <a:lnTo>
                  <a:pt x="603802" y="42625"/>
                </a:lnTo>
                <a:lnTo>
                  <a:pt x="560809" y="24448"/>
                </a:lnTo>
                <a:lnTo>
                  <a:pt x="515531" y="11075"/>
                </a:lnTo>
                <a:lnTo>
                  <a:pt x="468280" y="2821"/>
                </a:lnTo>
                <a:lnTo>
                  <a:pt x="419372" y="0"/>
                </a:lnTo>
                <a:close/>
              </a:path>
            </a:pathLst>
          </a:custGeom>
          <a:solidFill>
            <a:srgbClr val="ACB845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6" name="object 72"/>
          <p:cNvSpPr/>
          <p:nvPr/>
        </p:nvSpPr>
        <p:spPr>
          <a:xfrm>
            <a:off x="4681137" y="2015701"/>
            <a:ext cx="381060" cy="381060"/>
          </a:xfrm>
          <a:custGeom>
            <a:avLst/>
            <a:gdLst/>
            <a:ahLst/>
            <a:cxnLst/>
            <a:rect l="l" t="t" r="r" b="b"/>
            <a:pathLst>
              <a:path w="838834" h="838834">
                <a:moveTo>
                  <a:pt x="419372" y="0"/>
                </a:moveTo>
                <a:lnTo>
                  <a:pt x="370465" y="2821"/>
                </a:lnTo>
                <a:lnTo>
                  <a:pt x="323214" y="11075"/>
                </a:lnTo>
                <a:lnTo>
                  <a:pt x="277936" y="24448"/>
                </a:lnTo>
                <a:lnTo>
                  <a:pt x="234943" y="42625"/>
                </a:lnTo>
                <a:lnTo>
                  <a:pt x="194552" y="65291"/>
                </a:lnTo>
                <a:lnTo>
                  <a:pt x="157077" y="92131"/>
                </a:lnTo>
                <a:lnTo>
                  <a:pt x="122831" y="122831"/>
                </a:lnTo>
                <a:lnTo>
                  <a:pt x="92131" y="157077"/>
                </a:lnTo>
                <a:lnTo>
                  <a:pt x="65291" y="194552"/>
                </a:lnTo>
                <a:lnTo>
                  <a:pt x="42625" y="234943"/>
                </a:lnTo>
                <a:lnTo>
                  <a:pt x="24448" y="277936"/>
                </a:lnTo>
                <a:lnTo>
                  <a:pt x="11075" y="323214"/>
                </a:lnTo>
                <a:lnTo>
                  <a:pt x="2821" y="370465"/>
                </a:lnTo>
                <a:lnTo>
                  <a:pt x="0" y="419372"/>
                </a:lnTo>
                <a:lnTo>
                  <a:pt x="2821" y="468280"/>
                </a:lnTo>
                <a:lnTo>
                  <a:pt x="11075" y="515531"/>
                </a:lnTo>
                <a:lnTo>
                  <a:pt x="24448" y="560809"/>
                </a:lnTo>
                <a:lnTo>
                  <a:pt x="42625" y="603802"/>
                </a:lnTo>
                <a:lnTo>
                  <a:pt x="65291" y="644193"/>
                </a:lnTo>
                <a:lnTo>
                  <a:pt x="92131" y="681668"/>
                </a:lnTo>
                <a:lnTo>
                  <a:pt x="122831" y="715914"/>
                </a:lnTo>
                <a:lnTo>
                  <a:pt x="157077" y="746614"/>
                </a:lnTo>
                <a:lnTo>
                  <a:pt x="194552" y="773454"/>
                </a:lnTo>
                <a:lnTo>
                  <a:pt x="234943" y="796120"/>
                </a:lnTo>
                <a:lnTo>
                  <a:pt x="277936" y="814296"/>
                </a:lnTo>
                <a:lnTo>
                  <a:pt x="323214" y="827669"/>
                </a:lnTo>
                <a:lnTo>
                  <a:pt x="370465" y="835924"/>
                </a:lnTo>
                <a:lnTo>
                  <a:pt x="419372" y="838745"/>
                </a:lnTo>
                <a:lnTo>
                  <a:pt x="468280" y="835924"/>
                </a:lnTo>
                <a:lnTo>
                  <a:pt x="515531" y="827669"/>
                </a:lnTo>
                <a:lnTo>
                  <a:pt x="560809" y="814296"/>
                </a:lnTo>
                <a:lnTo>
                  <a:pt x="603802" y="796120"/>
                </a:lnTo>
                <a:lnTo>
                  <a:pt x="644193" y="773454"/>
                </a:lnTo>
                <a:lnTo>
                  <a:pt x="681668" y="746614"/>
                </a:lnTo>
                <a:lnTo>
                  <a:pt x="715914" y="715914"/>
                </a:lnTo>
                <a:lnTo>
                  <a:pt x="746614" y="681668"/>
                </a:lnTo>
                <a:lnTo>
                  <a:pt x="773454" y="644193"/>
                </a:lnTo>
                <a:lnTo>
                  <a:pt x="796120" y="603802"/>
                </a:lnTo>
                <a:lnTo>
                  <a:pt x="814296" y="560809"/>
                </a:lnTo>
                <a:lnTo>
                  <a:pt x="827669" y="515531"/>
                </a:lnTo>
                <a:lnTo>
                  <a:pt x="835924" y="468280"/>
                </a:lnTo>
                <a:lnTo>
                  <a:pt x="838745" y="419372"/>
                </a:lnTo>
                <a:lnTo>
                  <a:pt x="835924" y="370465"/>
                </a:lnTo>
                <a:lnTo>
                  <a:pt x="827669" y="323214"/>
                </a:lnTo>
                <a:lnTo>
                  <a:pt x="814296" y="277936"/>
                </a:lnTo>
                <a:lnTo>
                  <a:pt x="796120" y="234943"/>
                </a:lnTo>
                <a:lnTo>
                  <a:pt x="773454" y="194552"/>
                </a:lnTo>
                <a:lnTo>
                  <a:pt x="746614" y="157077"/>
                </a:lnTo>
                <a:lnTo>
                  <a:pt x="715914" y="122831"/>
                </a:lnTo>
                <a:lnTo>
                  <a:pt x="681668" y="92131"/>
                </a:lnTo>
                <a:lnTo>
                  <a:pt x="644193" y="65291"/>
                </a:lnTo>
                <a:lnTo>
                  <a:pt x="603802" y="42625"/>
                </a:lnTo>
                <a:lnTo>
                  <a:pt x="560809" y="24448"/>
                </a:lnTo>
                <a:lnTo>
                  <a:pt x="515531" y="11075"/>
                </a:lnTo>
                <a:lnTo>
                  <a:pt x="468280" y="2821"/>
                </a:lnTo>
                <a:lnTo>
                  <a:pt x="419372" y="0"/>
                </a:lnTo>
                <a:close/>
              </a:path>
            </a:pathLst>
          </a:custGeom>
          <a:solidFill>
            <a:srgbClr val="ACB845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7" name="object 73"/>
          <p:cNvSpPr/>
          <p:nvPr/>
        </p:nvSpPr>
        <p:spPr>
          <a:xfrm>
            <a:off x="4534866" y="1934092"/>
            <a:ext cx="381060" cy="381060"/>
          </a:xfrm>
          <a:custGeom>
            <a:avLst/>
            <a:gdLst/>
            <a:ahLst/>
            <a:cxnLst/>
            <a:rect l="l" t="t" r="r" b="b"/>
            <a:pathLst>
              <a:path w="838834" h="838834">
                <a:moveTo>
                  <a:pt x="419372" y="0"/>
                </a:moveTo>
                <a:lnTo>
                  <a:pt x="370465" y="2821"/>
                </a:lnTo>
                <a:lnTo>
                  <a:pt x="323214" y="11075"/>
                </a:lnTo>
                <a:lnTo>
                  <a:pt x="277936" y="24448"/>
                </a:lnTo>
                <a:lnTo>
                  <a:pt x="234943" y="42625"/>
                </a:lnTo>
                <a:lnTo>
                  <a:pt x="194552" y="65291"/>
                </a:lnTo>
                <a:lnTo>
                  <a:pt x="157077" y="92131"/>
                </a:lnTo>
                <a:lnTo>
                  <a:pt x="122831" y="122831"/>
                </a:lnTo>
                <a:lnTo>
                  <a:pt x="92131" y="157077"/>
                </a:lnTo>
                <a:lnTo>
                  <a:pt x="65291" y="194552"/>
                </a:lnTo>
                <a:lnTo>
                  <a:pt x="42625" y="234943"/>
                </a:lnTo>
                <a:lnTo>
                  <a:pt x="24448" y="277936"/>
                </a:lnTo>
                <a:lnTo>
                  <a:pt x="11075" y="323214"/>
                </a:lnTo>
                <a:lnTo>
                  <a:pt x="2821" y="370465"/>
                </a:lnTo>
                <a:lnTo>
                  <a:pt x="0" y="419372"/>
                </a:lnTo>
                <a:lnTo>
                  <a:pt x="2821" y="468280"/>
                </a:lnTo>
                <a:lnTo>
                  <a:pt x="11075" y="515531"/>
                </a:lnTo>
                <a:lnTo>
                  <a:pt x="24448" y="560809"/>
                </a:lnTo>
                <a:lnTo>
                  <a:pt x="42625" y="603802"/>
                </a:lnTo>
                <a:lnTo>
                  <a:pt x="65291" y="644193"/>
                </a:lnTo>
                <a:lnTo>
                  <a:pt x="92131" y="681668"/>
                </a:lnTo>
                <a:lnTo>
                  <a:pt x="122831" y="715914"/>
                </a:lnTo>
                <a:lnTo>
                  <a:pt x="157077" y="746614"/>
                </a:lnTo>
                <a:lnTo>
                  <a:pt x="194552" y="773454"/>
                </a:lnTo>
                <a:lnTo>
                  <a:pt x="234943" y="796120"/>
                </a:lnTo>
                <a:lnTo>
                  <a:pt x="277936" y="814296"/>
                </a:lnTo>
                <a:lnTo>
                  <a:pt x="323214" y="827669"/>
                </a:lnTo>
                <a:lnTo>
                  <a:pt x="370465" y="835924"/>
                </a:lnTo>
                <a:lnTo>
                  <a:pt x="419372" y="838745"/>
                </a:lnTo>
                <a:lnTo>
                  <a:pt x="468280" y="835924"/>
                </a:lnTo>
                <a:lnTo>
                  <a:pt x="515531" y="827669"/>
                </a:lnTo>
                <a:lnTo>
                  <a:pt x="560809" y="814296"/>
                </a:lnTo>
                <a:lnTo>
                  <a:pt x="603802" y="796120"/>
                </a:lnTo>
                <a:lnTo>
                  <a:pt x="644193" y="773454"/>
                </a:lnTo>
                <a:lnTo>
                  <a:pt x="681668" y="746614"/>
                </a:lnTo>
                <a:lnTo>
                  <a:pt x="715914" y="715914"/>
                </a:lnTo>
                <a:lnTo>
                  <a:pt x="746614" y="681668"/>
                </a:lnTo>
                <a:lnTo>
                  <a:pt x="773454" y="644193"/>
                </a:lnTo>
                <a:lnTo>
                  <a:pt x="796120" y="603802"/>
                </a:lnTo>
                <a:lnTo>
                  <a:pt x="814296" y="560809"/>
                </a:lnTo>
                <a:lnTo>
                  <a:pt x="827669" y="515531"/>
                </a:lnTo>
                <a:lnTo>
                  <a:pt x="835924" y="468280"/>
                </a:lnTo>
                <a:lnTo>
                  <a:pt x="838745" y="419372"/>
                </a:lnTo>
                <a:lnTo>
                  <a:pt x="835924" y="370465"/>
                </a:lnTo>
                <a:lnTo>
                  <a:pt x="827669" y="323214"/>
                </a:lnTo>
                <a:lnTo>
                  <a:pt x="814296" y="277936"/>
                </a:lnTo>
                <a:lnTo>
                  <a:pt x="796120" y="234943"/>
                </a:lnTo>
                <a:lnTo>
                  <a:pt x="773454" y="194552"/>
                </a:lnTo>
                <a:lnTo>
                  <a:pt x="746614" y="157077"/>
                </a:lnTo>
                <a:lnTo>
                  <a:pt x="715914" y="122831"/>
                </a:lnTo>
                <a:lnTo>
                  <a:pt x="681668" y="92131"/>
                </a:lnTo>
                <a:lnTo>
                  <a:pt x="644193" y="65291"/>
                </a:lnTo>
                <a:lnTo>
                  <a:pt x="603802" y="42625"/>
                </a:lnTo>
                <a:lnTo>
                  <a:pt x="560809" y="24448"/>
                </a:lnTo>
                <a:lnTo>
                  <a:pt x="515531" y="11075"/>
                </a:lnTo>
                <a:lnTo>
                  <a:pt x="468280" y="2821"/>
                </a:lnTo>
                <a:lnTo>
                  <a:pt x="419372" y="0"/>
                </a:lnTo>
                <a:close/>
              </a:path>
            </a:pathLst>
          </a:custGeom>
          <a:solidFill>
            <a:srgbClr val="B3C548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8" name="object 74"/>
          <p:cNvSpPr/>
          <p:nvPr/>
        </p:nvSpPr>
        <p:spPr>
          <a:xfrm>
            <a:off x="4537902" y="2435539"/>
            <a:ext cx="261059" cy="266251"/>
          </a:xfrm>
          <a:custGeom>
            <a:avLst/>
            <a:gdLst/>
            <a:ahLst/>
            <a:cxnLst/>
            <a:rect l="l" t="t" r="r" b="b"/>
            <a:pathLst>
              <a:path w="574675" h="586104">
                <a:moveTo>
                  <a:pt x="0" y="0"/>
                </a:moveTo>
                <a:lnTo>
                  <a:pt x="262577" y="585537"/>
                </a:lnTo>
                <a:lnTo>
                  <a:pt x="574445" y="585537"/>
                </a:lnTo>
                <a:lnTo>
                  <a:pt x="301627" y="6035"/>
                </a:lnTo>
                <a:lnTo>
                  <a:pt x="0" y="0"/>
                </a:lnTo>
                <a:close/>
              </a:path>
            </a:pathLst>
          </a:custGeom>
          <a:solidFill>
            <a:srgbClr val="F0E3A7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59" name="object 75"/>
          <p:cNvSpPr/>
          <p:nvPr/>
        </p:nvSpPr>
        <p:spPr>
          <a:xfrm>
            <a:off x="4537905" y="2435539"/>
            <a:ext cx="179712" cy="135577"/>
          </a:xfrm>
          <a:custGeom>
            <a:avLst/>
            <a:gdLst/>
            <a:ahLst/>
            <a:cxnLst/>
            <a:rect l="l" t="t" r="r" b="b"/>
            <a:pathLst>
              <a:path w="395604" h="298450">
                <a:moveTo>
                  <a:pt x="0" y="0"/>
                </a:moveTo>
                <a:lnTo>
                  <a:pt x="133689" y="298130"/>
                </a:lnTo>
                <a:lnTo>
                  <a:pt x="395245" y="204611"/>
                </a:lnTo>
                <a:lnTo>
                  <a:pt x="301620" y="6035"/>
                </a:lnTo>
                <a:lnTo>
                  <a:pt x="0" y="0"/>
                </a:lnTo>
                <a:close/>
              </a:path>
            </a:pathLst>
          </a:custGeom>
          <a:solidFill>
            <a:srgbClr val="E1D296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60" name="object 76"/>
          <p:cNvSpPr/>
          <p:nvPr/>
        </p:nvSpPr>
        <p:spPr>
          <a:xfrm>
            <a:off x="4358601" y="2175020"/>
            <a:ext cx="381060" cy="381060"/>
          </a:xfrm>
          <a:custGeom>
            <a:avLst/>
            <a:gdLst/>
            <a:ahLst/>
            <a:cxnLst/>
            <a:rect l="l" t="t" r="r" b="b"/>
            <a:pathLst>
              <a:path w="838834" h="838834">
                <a:moveTo>
                  <a:pt x="419372" y="0"/>
                </a:moveTo>
                <a:lnTo>
                  <a:pt x="370465" y="2821"/>
                </a:lnTo>
                <a:lnTo>
                  <a:pt x="323214" y="11075"/>
                </a:lnTo>
                <a:lnTo>
                  <a:pt x="277936" y="24448"/>
                </a:lnTo>
                <a:lnTo>
                  <a:pt x="234943" y="42625"/>
                </a:lnTo>
                <a:lnTo>
                  <a:pt x="194552" y="65291"/>
                </a:lnTo>
                <a:lnTo>
                  <a:pt x="157077" y="92131"/>
                </a:lnTo>
                <a:lnTo>
                  <a:pt x="122831" y="122831"/>
                </a:lnTo>
                <a:lnTo>
                  <a:pt x="92131" y="157077"/>
                </a:lnTo>
                <a:lnTo>
                  <a:pt x="65291" y="194552"/>
                </a:lnTo>
                <a:lnTo>
                  <a:pt x="42625" y="234943"/>
                </a:lnTo>
                <a:lnTo>
                  <a:pt x="24448" y="277936"/>
                </a:lnTo>
                <a:lnTo>
                  <a:pt x="11075" y="323214"/>
                </a:lnTo>
                <a:lnTo>
                  <a:pt x="2821" y="370465"/>
                </a:lnTo>
                <a:lnTo>
                  <a:pt x="0" y="419372"/>
                </a:lnTo>
                <a:lnTo>
                  <a:pt x="2821" y="468280"/>
                </a:lnTo>
                <a:lnTo>
                  <a:pt x="11075" y="515531"/>
                </a:lnTo>
                <a:lnTo>
                  <a:pt x="24448" y="560809"/>
                </a:lnTo>
                <a:lnTo>
                  <a:pt x="42625" y="603802"/>
                </a:lnTo>
                <a:lnTo>
                  <a:pt x="65291" y="644193"/>
                </a:lnTo>
                <a:lnTo>
                  <a:pt x="92131" y="681668"/>
                </a:lnTo>
                <a:lnTo>
                  <a:pt x="122831" y="715914"/>
                </a:lnTo>
                <a:lnTo>
                  <a:pt x="157077" y="746614"/>
                </a:lnTo>
                <a:lnTo>
                  <a:pt x="194552" y="773454"/>
                </a:lnTo>
                <a:lnTo>
                  <a:pt x="234943" y="796120"/>
                </a:lnTo>
                <a:lnTo>
                  <a:pt x="277936" y="814296"/>
                </a:lnTo>
                <a:lnTo>
                  <a:pt x="323214" y="827669"/>
                </a:lnTo>
                <a:lnTo>
                  <a:pt x="370465" y="835924"/>
                </a:lnTo>
                <a:lnTo>
                  <a:pt x="419372" y="838745"/>
                </a:lnTo>
                <a:lnTo>
                  <a:pt x="468280" y="835924"/>
                </a:lnTo>
                <a:lnTo>
                  <a:pt x="515531" y="827669"/>
                </a:lnTo>
                <a:lnTo>
                  <a:pt x="560809" y="814296"/>
                </a:lnTo>
                <a:lnTo>
                  <a:pt x="603802" y="796120"/>
                </a:lnTo>
                <a:lnTo>
                  <a:pt x="644193" y="773454"/>
                </a:lnTo>
                <a:lnTo>
                  <a:pt x="681668" y="746614"/>
                </a:lnTo>
                <a:lnTo>
                  <a:pt x="715914" y="715914"/>
                </a:lnTo>
                <a:lnTo>
                  <a:pt x="746614" y="681668"/>
                </a:lnTo>
                <a:lnTo>
                  <a:pt x="773454" y="644193"/>
                </a:lnTo>
                <a:lnTo>
                  <a:pt x="796120" y="603802"/>
                </a:lnTo>
                <a:lnTo>
                  <a:pt x="814296" y="560809"/>
                </a:lnTo>
                <a:lnTo>
                  <a:pt x="827669" y="515531"/>
                </a:lnTo>
                <a:lnTo>
                  <a:pt x="835924" y="468280"/>
                </a:lnTo>
                <a:lnTo>
                  <a:pt x="838745" y="419372"/>
                </a:lnTo>
                <a:lnTo>
                  <a:pt x="835924" y="370465"/>
                </a:lnTo>
                <a:lnTo>
                  <a:pt x="827669" y="323214"/>
                </a:lnTo>
                <a:lnTo>
                  <a:pt x="814296" y="277936"/>
                </a:lnTo>
                <a:lnTo>
                  <a:pt x="796120" y="234943"/>
                </a:lnTo>
                <a:lnTo>
                  <a:pt x="773454" y="194552"/>
                </a:lnTo>
                <a:lnTo>
                  <a:pt x="746614" y="157077"/>
                </a:lnTo>
                <a:lnTo>
                  <a:pt x="715914" y="122831"/>
                </a:lnTo>
                <a:lnTo>
                  <a:pt x="681668" y="92131"/>
                </a:lnTo>
                <a:lnTo>
                  <a:pt x="644193" y="65291"/>
                </a:lnTo>
                <a:lnTo>
                  <a:pt x="603802" y="42625"/>
                </a:lnTo>
                <a:lnTo>
                  <a:pt x="560809" y="24448"/>
                </a:lnTo>
                <a:lnTo>
                  <a:pt x="515531" y="11075"/>
                </a:lnTo>
                <a:lnTo>
                  <a:pt x="468280" y="2821"/>
                </a:lnTo>
                <a:lnTo>
                  <a:pt x="419372" y="0"/>
                </a:lnTo>
                <a:close/>
              </a:path>
            </a:pathLst>
          </a:custGeom>
          <a:solidFill>
            <a:srgbClr val="BCD552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61" name="object 77"/>
          <p:cNvSpPr/>
          <p:nvPr/>
        </p:nvSpPr>
        <p:spPr>
          <a:xfrm>
            <a:off x="4721127" y="2421676"/>
            <a:ext cx="136731" cy="280962"/>
          </a:xfrm>
          <a:custGeom>
            <a:avLst/>
            <a:gdLst/>
            <a:ahLst/>
            <a:cxnLst/>
            <a:rect l="l" t="t" r="r" b="b"/>
            <a:pathLst>
              <a:path w="300990" h="618490">
                <a:moveTo>
                  <a:pt x="115228" y="0"/>
                </a:moveTo>
                <a:lnTo>
                  <a:pt x="0" y="294846"/>
                </a:lnTo>
                <a:lnTo>
                  <a:pt x="171143" y="618502"/>
                </a:lnTo>
                <a:lnTo>
                  <a:pt x="300776" y="183008"/>
                </a:lnTo>
                <a:lnTo>
                  <a:pt x="115228" y="0"/>
                </a:lnTo>
                <a:close/>
              </a:path>
            </a:pathLst>
          </a:custGeom>
          <a:solidFill>
            <a:srgbClr val="F0E3A7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62" name="object 78"/>
          <p:cNvSpPr/>
          <p:nvPr/>
        </p:nvSpPr>
        <p:spPr>
          <a:xfrm>
            <a:off x="4731017" y="2421685"/>
            <a:ext cx="126924" cy="154039"/>
          </a:xfrm>
          <a:custGeom>
            <a:avLst/>
            <a:gdLst/>
            <a:ahLst/>
            <a:cxnLst/>
            <a:rect l="l" t="t" r="r" b="b"/>
            <a:pathLst>
              <a:path w="279400" h="339090">
                <a:moveTo>
                  <a:pt x="93412" y="0"/>
                </a:moveTo>
                <a:lnTo>
                  <a:pt x="0" y="237023"/>
                </a:lnTo>
                <a:lnTo>
                  <a:pt x="232633" y="338641"/>
                </a:lnTo>
                <a:lnTo>
                  <a:pt x="278960" y="183008"/>
                </a:lnTo>
                <a:lnTo>
                  <a:pt x="93412" y="0"/>
                </a:lnTo>
                <a:close/>
              </a:path>
            </a:pathLst>
          </a:custGeom>
          <a:solidFill>
            <a:srgbClr val="E1D296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  <p:sp>
        <p:nvSpPr>
          <p:cNvPr id="63" name="object 79"/>
          <p:cNvSpPr/>
          <p:nvPr/>
        </p:nvSpPr>
        <p:spPr>
          <a:xfrm>
            <a:off x="4711906" y="2175020"/>
            <a:ext cx="381060" cy="381060"/>
          </a:xfrm>
          <a:custGeom>
            <a:avLst/>
            <a:gdLst/>
            <a:ahLst/>
            <a:cxnLst/>
            <a:rect l="l" t="t" r="r" b="b"/>
            <a:pathLst>
              <a:path w="838834" h="838834">
                <a:moveTo>
                  <a:pt x="419372" y="0"/>
                </a:moveTo>
                <a:lnTo>
                  <a:pt x="370465" y="2821"/>
                </a:lnTo>
                <a:lnTo>
                  <a:pt x="323214" y="11075"/>
                </a:lnTo>
                <a:lnTo>
                  <a:pt x="277936" y="24448"/>
                </a:lnTo>
                <a:lnTo>
                  <a:pt x="234943" y="42625"/>
                </a:lnTo>
                <a:lnTo>
                  <a:pt x="194552" y="65291"/>
                </a:lnTo>
                <a:lnTo>
                  <a:pt x="157077" y="92131"/>
                </a:lnTo>
                <a:lnTo>
                  <a:pt x="122831" y="122831"/>
                </a:lnTo>
                <a:lnTo>
                  <a:pt x="92131" y="157077"/>
                </a:lnTo>
                <a:lnTo>
                  <a:pt x="65291" y="194552"/>
                </a:lnTo>
                <a:lnTo>
                  <a:pt x="42625" y="234943"/>
                </a:lnTo>
                <a:lnTo>
                  <a:pt x="24448" y="277936"/>
                </a:lnTo>
                <a:lnTo>
                  <a:pt x="11075" y="323214"/>
                </a:lnTo>
                <a:lnTo>
                  <a:pt x="2821" y="370465"/>
                </a:lnTo>
                <a:lnTo>
                  <a:pt x="0" y="419372"/>
                </a:lnTo>
                <a:lnTo>
                  <a:pt x="2821" y="468280"/>
                </a:lnTo>
                <a:lnTo>
                  <a:pt x="11075" y="515531"/>
                </a:lnTo>
                <a:lnTo>
                  <a:pt x="24448" y="560809"/>
                </a:lnTo>
                <a:lnTo>
                  <a:pt x="42625" y="603802"/>
                </a:lnTo>
                <a:lnTo>
                  <a:pt x="65291" y="644193"/>
                </a:lnTo>
                <a:lnTo>
                  <a:pt x="92131" y="681668"/>
                </a:lnTo>
                <a:lnTo>
                  <a:pt x="122831" y="715914"/>
                </a:lnTo>
                <a:lnTo>
                  <a:pt x="157077" y="746614"/>
                </a:lnTo>
                <a:lnTo>
                  <a:pt x="194552" y="773454"/>
                </a:lnTo>
                <a:lnTo>
                  <a:pt x="234943" y="796120"/>
                </a:lnTo>
                <a:lnTo>
                  <a:pt x="277936" y="814296"/>
                </a:lnTo>
                <a:lnTo>
                  <a:pt x="323214" y="827669"/>
                </a:lnTo>
                <a:lnTo>
                  <a:pt x="370465" y="835924"/>
                </a:lnTo>
                <a:lnTo>
                  <a:pt x="419372" y="838745"/>
                </a:lnTo>
                <a:lnTo>
                  <a:pt x="468280" y="835924"/>
                </a:lnTo>
                <a:lnTo>
                  <a:pt x="515531" y="827669"/>
                </a:lnTo>
                <a:lnTo>
                  <a:pt x="560809" y="814296"/>
                </a:lnTo>
                <a:lnTo>
                  <a:pt x="603802" y="796120"/>
                </a:lnTo>
                <a:lnTo>
                  <a:pt x="644193" y="773454"/>
                </a:lnTo>
                <a:lnTo>
                  <a:pt x="681668" y="746614"/>
                </a:lnTo>
                <a:lnTo>
                  <a:pt x="715914" y="715914"/>
                </a:lnTo>
                <a:lnTo>
                  <a:pt x="746614" y="681668"/>
                </a:lnTo>
                <a:lnTo>
                  <a:pt x="773454" y="644193"/>
                </a:lnTo>
                <a:lnTo>
                  <a:pt x="796120" y="603802"/>
                </a:lnTo>
                <a:lnTo>
                  <a:pt x="814296" y="560809"/>
                </a:lnTo>
                <a:lnTo>
                  <a:pt x="827669" y="515531"/>
                </a:lnTo>
                <a:lnTo>
                  <a:pt x="835924" y="468280"/>
                </a:lnTo>
                <a:lnTo>
                  <a:pt x="838745" y="419372"/>
                </a:lnTo>
                <a:lnTo>
                  <a:pt x="835924" y="370465"/>
                </a:lnTo>
                <a:lnTo>
                  <a:pt x="827669" y="323214"/>
                </a:lnTo>
                <a:lnTo>
                  <a:pt x="814296" y="277936"/>
                </a:lnTo>
                <a:lnTo>
                  <a:pt x="796120" y="234943"/>
                </a:lnTo>
                <a:lnTo>
                  <a:pt x="773454" y="194552"/>
                </a:lnTo>
                <a:lnTo>
                  <a:pt x="746614" y="157077"/>
                </a:lnTo>
                <a:lnTo>
                  <a:pt x="715914" y="122831"/>
                </a:lnTo>
                <a:lnTo>
                  <a:pt x="681668" y="92131"/>
                </a:lnTo>
                <a:lnTo>
                  <a:pt x="644193" y="65291"/>
                </a:lnTo>
                <a:lnTo>
                  <a:pt x="603802" y="42625"/>
                </a:lnTo>
                <a:lnTo>
                  <a:pt x="560809" y="24448"/>
                </a:lnTo>
                <a:lnTo>
                  <a:pt x="515531" y="11075"/>
                </a:lnTo>
                <a:lnTo>
                  <a:pt x="468280" y="2821"/>
                </a:lnTo>
                <a:lnTo>
                  <a:pt x="419372" y="0"/>
                </a:lnTo>
                <a:close/>
              </a:path>
            </a:pathLst>
          </a:custGeom>
          <a:solidFill>
            <a:srgbClr val="BCD552"/>
          </a:solidFill>
        </p:spPr>
        <p:txBody>
          <a:bodyPr wrap="square" lIns="0" tIns="0" rIns="0" bIns="0" rtlCol="0"/>
          <a:lstStyle/>
          <a:p>
            <a:endParaRPr sz="738"/>
          </a:p>
        </p:txBody>
      </p:sp>
    </p:spTree>
    <p:extLst>
      <p:ext uri="{BB962C8B-B14F-4D97-AF65-F5344CB8AC3E}">
        <p14:creationId xmlns:p14="http://schemas.microsoft.com/office/powerpoint/2010/main" val="2239356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그룹 115"/>
          <p:cNvGrpSpPr/>
          <p:nvPr/>
        </p:nvGrpSpPr>
        <p:grpSpPr>
          <a:xfrm>
            <a:off x="6617206" y="2596307"/>
            <a:ext cx="2595275" cy="3260387"/>
            <a:chOff x="9387799" y="6683328"/>
            <a:chExt cx="1286309" cy="1615962"/>
          </a:xfrm>
        </p:grpSpPr>
        <p:sp>
          <p:nvSpPr>
            <p:cNvPr id="117" name="object 82"/>
            <p:cNvSpPr/>
            <p:nvPr/>
          </p:nvSpPr>
          <p:spPr>
            <a:xfrm>
              <a:off x="9426361" y="6683328"/>
              <a:ext cx="1247747" cy="16159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83"/>
            <p:cNvSpPr/>
            <p:nvPr/>
          </p:nvSpPr>
          <p:spPr>
            <a:xfrm>
              <a:off x="9429381" y="6885585"/>
              <a:ext cx="1050458" cy="278977"/>
            </a:xfrm>
            <a:custGeom>
              <a:avLst/>
              <a:gdLst/>
              <a:ahLst/>
              <a:cxnLst/>
              <a:rect l="l" t="t" r="r" b="b"/>
              <a:pathLst>
                <a:path w="2874010" h="763270">
                  <a:moveTo>
                    <a:pt x="2676650" y="0"/>
                  </a:moveTo>
                  <a:lnTo>
                    <a:pt x="167044" y="0"/>
                  </a:lnTo>
                  <a:lnTo>
                    <a:pt x="153431" y="28288"/>
                  </a:lnTo>
                  <a:lnTo>
                    <a:pt x="120461" y="103867"/>
                  </a:lnTo>
                  <a:lnTo>
                    <a:pt x="79936" y="212809"/>
                  </a:lnTo>
                  <a:lnTo>
                    <a:pt x="43660" y="341187"/>
                  </a:lnTo>
                  <a:lnTo>
                    <a:pt x="20314" y="447781"/>
                  </a:lnTo>
                  <a:lnTo>
                    <a:pt x="7984" y="526667"/>
                  </a:lnTo>
                  <a:lnTo>
                    <a:pt x="2577" y="616866"/>
                  </a:lnTo>
                  <a:lnTo>
                    <a:pt x="0" y="757397"/>
                  </a:lnTo>
                  <a:lnTo>
                    <a:pt x="2873943" y="763092"/>
                  </a:lnTo>
                  <a:lnTo>
                    <a:pt x="2869384" y="633394"/>
                  </a:lnTo>
                  <a:lnTo>
                    <a:pt x="2858555" y="507948"/>
                  </a:lnTo>
                  <a:lnTo>
                    <a:pt x="2837468" y="374705"/>
                  </a:lnTo>
                  <a:lnTo>
                    <a:pt x="2814437" y="272104"/>
                  </a:lnTo>
                  <a:lnTo>
                    <a:pt x="2790009" y="198871"/>
                  </a:lnTo>
                  <a:lnTo>
                    <a:pt x="2749105" y="119879"/>
                  </a:lnTo>
                  <a:lnTo>
                    <a:pt x="2676650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84"/>
            <p:cNvSpPr/>
            <p:nvPr/>
          </p:nvSpPr>
          <p:spPr>
            <a:xfrm>
              <a:off x="9387799" y="7606801"/>
              <a:ext cx="88660" cy="88660"/>
            </a:xfrm>
            <a:custGeom>
              <a:avLst/>
              <a:gdLst/>
              <a:ahLst/>
              <a:cxnLst/>
              <a:rect l="l" t="t" r="r" b="b"/>
              <a:pathLst>
                <a:path w="242569" h="242570">
                  <a:moveTo>
                    <a:pt x="121008" y="0"/>
                  </a:moveTo>
                  <a:lnTo>
                    <a:pt x="73906" y="9509"/>
                  </a:lnTo>
                  <a:lnTo>
                    <a:pt x="35442" y="35443"/>
                  </a:lnTo>
                  <a:lnTo>
                    <a:pt x="9509" y="73909"/>
                  </a:lnTo>
                  <a:lnTo>
                    <a:pt x="0" y="121015"/>
                  </a:lnTo>
                  <a:lnTo>
                    <a:pt x="9509" y="168118"/>
                  </a:lnTo>
                  <a:lnTo>
                    <a:pt x="35442" y="206584"/>
                  </a:lnTo>
                  <a:lnTo>
                    <a:pt x="73906" y="232520"/>
                  </a:lnTo>
                  <a:lnTo>
                    <a:pt x="121008" y="242030"/>
                  </a:lnTo>
                  <a:lnTo>
                    <a:pt x="168114" y="232520"/>
                  </a:lnTo>
                  <a:lnTo>
                    <a:pt x="206580" y="206584"/>
                  </a:lnTo>
                  <a:lnTo>
                    <a:pt x="232514" y="168118"/>
                  </a:lnTo>
                  <a:lnTo>
                    <a:pt x="242023" y="121015"/>
                  </a:lnTo>
                  <a:lnTo>
                    <a:pt x="232514" y="73909"/>
                  </a:lnTo>
                  <a:lnTo>
                    <a:pt x="206580" y="35443"/>
                  </a:lnTo>
                  <a:lnTo>
                    <a:pt x="168114" y="9509"/>
                  </a:lnTo>
                  <a:lnTo>
                    <a:pt x="121008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85"/>
            <p:cNvSpPr/>
            <p:nvPr/>
          </p:nvSpPr>
          <p:spPr>
            <a:xfrm>
              <a:off x="9407397" y="7626401"/>
              <a:ext cx="49436" cy="49436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67383" y="0"/>
                  </a:moveTo>
                  <a:lnTo>
                    <a:pt x="41155" y="5295"/>
                  </a:lnTo>
                  <a:lnTo>
                    <a:pt x="19736" y="19737"/>
                  </a:lnTo>
                  <a:lnTo>
                    <a:pt x="5295" y="41158"/>
                  </a:lnTo>
                  <a:lnTo>
                    <a:pt x="0" y="67390"/>
                  </a:lnTo>
                  <a:lnTo>
                    <a:pt x="5295" y="93618"/>
                  </a:lnTo>
                  <a:lnTo>
                    <a:pt x="19736" y="115037"/>
                  </a:lnTo>
                  <a:lnTo>
                    <a:pt x="41155" y="129478"/>
                  </a:lnTo>
                  <a:lnTo>
                    <a:pt x="67383" y="134774"/>
                  </a:lnTo>
                  <a:lnTo>
                    <a:pt x="93615" y="129478"/>
                  </a:lnTo>
                  <a:lnTo>
                    <a:pt x="115036" y="115037"/>
                  </a:lnTo>
                  <a:lnTo>
                    <a:pt x="129478" y="93618"/>
                  </a:lnTo>
                  <a:lnTo>
                    <a:pt x="134774" y="67390"/>
                  </a:lnTo>
                  <a:lnTo>
                    <a:pt x="129478" y="41158"/>
                  </a:lnTo>
                  <a:lnTo>
                    <a:pt x="115036" y="19737"/>
                  </a:lnTo>
                  <a:lnTo>
                    <a:pt x="93615" y="5295"/>
                  </a:lnTo>
                  <a:lnTo>
                    <a:pt x="6738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86"/>
            <p:cNvSpPr/>
            <p:nvPr/>
          </p:nvSpPr>
          <p:spPr>
            <a:xfrm>
              <a:off x="9442482" y="7559660"/>
              <a:ext cx="112334" cy="86339"/>
            </a:xfrm>
            <a:custGeom>
              <a:avLst/>
              <a:gdLst/>
              <a:ahLst/>
              <a:cxnLst/>
              <a:rect l="l" t="t" r="r" b="b"/>
              <a:pathLst>
                <a:path w="307339" h="236220">
                  <a:moveTo>
                    <a:pt x="284823" y="0"/>
                  </a:moveTo>
                  <a:lnTo>
                    <a:pt x="11007" y="186735"/>
                  </a:lnTo>
                  <a:lnTo>
                    <a:pt x="0" y="204475"/>
                  </a:lnTo>
                  <a:lnTo>
                    <a:pt x="307" y="214927"/>
                  </a:lnTo>
                  <a:lnTo>
                    <a:pt x="4758" y="224800"/>
                  </a:lnTo>
                  <a:lnTo>
                    <a:pt x="12692" y="232173"/>
                  </a:lnTo>
                  <a:lnTo>
                    <a:pt x="22495" y="235807"/>
                  </a:lnTo>
                  <a:lnTo>
                    <a:pt x="32947" y="235499"/>
                  </a:lnTo>
                  <a:lnTo>
                    <a:pt x="42823" y="231048"/>
                  </a:lnTo>
                  <a:lnTo>
                    <a:pt x="296307" y="49067"/>
                  </a:lnTo>
                  <a:lnTo>
                    <a:pt x="303684" y="41137"/>
                  </a:lnTo>
                  <a:lnTo>
                    <a:pt x="307318" y="31334"/>
                  </a:lnTo>
                  <a:lnTo>
                    <a:pt x="307011" y="20883"/>
                  </a:lnTo>
                  <a:lnTo>
                    <a:pt x="302563" y="11010"/>
                  </a:lnTo>
                  <a:lnTo>
                    <a:pt x="294629" y="3634"/>
                  </a:lnTo>
                  <a:lnTo>
                    <a:pt x="28482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EB3F2C6-8F79-DD4B-9B63-A4DA2B69AD4C}"/>
              </a:ext>
            </a:extLst>
          </p:cNvPr>
          <p:cNvGrpSpPr/>
          <p:nvPr/>
        </p:nvGrpSpPr>
        <p:grpSpPr>
          <a:xfrm>
            <a:off x="296069" y="17145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80D3F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225" y="-244760"/>
              <a:ext cx="306686" cy="2220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6271" y="395544"/>
            <a:ext cx="4151072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245083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방법으로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사용합니다.</a:t>
            </a:r>
          </a:p>
        </p:txBody>
      </p:sp>
      <p:grpSp>
        <p:nvGrpSpPr>
          <p:cNvPr id="146" name="그룹 145"/>
          <p:cNvGrpSpPr/>
          <p:nvPr/>
        </p:nvGrpSpPr>
        <p:grpSpPr>
          <a:xfrm>
            <a:off x="1221709" y="4969950"/>
            <a:ext cx="9234252" cy="2647614"/>
            <a:chOff x="2456310" y="4998774"/>
            <a:chExt cx="6921611" cy="1984541"/>
          </a:xfrm>
        </p:grpSpPr>
        <p:sp>
          <p:nvSpPr>
            <p:cNvPr id="17" name="object 3"/>
            <p:cNvSpPr/>
            <p:nvPr/>
          </p:nvSpPr>
          <p:spPr>
            <a:xfrm>
              <a:off x="5032633" y="6409340"/>
              <a:ext cx="498627" cy="573955"/>
            </a:xfrm>
            <a:custGeom>
              <a:avLst/>
              <a:gdLst/>
              <a:ahLst/>
              <a:cxnLst/>
              <a:rect l="l" t="t" r="r" b="b"/>
              <a:pathLst>
                <a:path w="1038225" h="1195069">
                  <a:moveTo>
                    <a:pt x="0" y="1194621"/>
                  </a:moveTo>
                  <a:lnTo>
                    <a:pt x="1037854" y="1194621"/>
                  </a:lnTo>
                  <a:lnTo>
                    <a:pt x="1037854" y="0"/>
                  </a:lnTo>
                  <a:lnTo>
                    <a:pt x="0" y="0"/>
                  </a:lnTo>
                  <a:lnTo>
                    <a:pt x="0" y="1194621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/>
            <p:cNvSpPr/>
            <p:nvPr/>
          </p:nvSpPr>
          <p:spPr>
            <a:xfrm>
              <a:off x="4862415" y="6409340"/>
              <a:ext cx="170479" cy="573955"/>
            </a:xfrm>
            <a:custGeom>
              <a:avLst/>
              <a:gdLst/>
              <a:ahLst/>
              <a:cxnLst/>
              <a:rect l="l" t="t" r="r" b="b"/>
              <a:pathLst>
                <a:path w="354965" h="1195069">
                  <a:moveTo>
                    <a:pt x="0" y="1194621"/>
                  </a:moveTo>
                  <a:lnTo>
                    <a:pt x="354421" y="1194621"/>
                  </a:lnTo>
                  <a:lnTo>
                    <a:pt x="354421" y="0"/>
                  </a:lnTo>
                  <a:lnTo>
                    <a:pt x="0" y="0"/>
                  </a:lnTo>
                  <a:lnTo>
                    <a:pt x="0" y="1194621"/>
                  </a:lnTo>
                  <a:close/>
                </a:path>
              </a:pathLst>
            </a:custGeom>
            <a:solidFill>
              <a:srgbClr val="676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5"/>
            <p:cNvSpPr/>
            <p:nvPr/>
          </p:nvSpPr>
          <p:spPr>
            <a:xfrm>
              <a:off x="4156001" y="6409340"/>
              <a:ext cx="706617" cy="573955"/>
            </a:xfrm>
            <a:custGeom>
              <a:avLst/>
              <a:gdLst/>
              <a:ahLst/>
              <a:cxnLst/>
              <a:rect l="l" t="t" r="r" b="b"/>
              <a:pathLst>
                <a:path w="1471295" h="1195069">
                  <a:moveTo>
                    <a:pt x="0" y="1194621"/>
                  </a:moveTo>
                  <a:lnTo>
                    <a:pt x="1470872" y="1194621"/>
                  </a:lnTo>
                  <a:lnTo>
                    <a:pt x="1470872" y="0"/>
                  </a:lnTo>
                  <a:lnTo>
                    <a:pt x="0" y="0"/>
                  </a:lnTo>
                  <a:lnTo>
                    <a:pt x="0" y="1194621"/>
                  </a:lnTo>
                  <a:close/>
                </a:path>
              </a:pathLst>
            </a:custGeom>
            <a:solidFill>
              <a:srgbClr val="7475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/>
            <p:cNvSpPr/>
            <p:nvPr/>
          </p:nvSpPr>
          <p:spPr>
            <a:xfrm>
              <a:off x="6719434" y="6409340"/>
              <a:ext cx="1455929" cy="573955"/>
            </a:xfrm>
            <a:custGeom>
              <a:avLst/>
              <a:gdLst/>
              <a:ahLst/>
              <a:cxnLst/>
              <a:rect l="l" t="t" r="r" b="b"/>
              <a:pathLst>
                <a:path w="3031490" h="1195069">
                  <a:moveTo>
                    <a:pt x="0" y="1194621"/>
                  </a:moveTo>
                  <a:lnTo>
                    <a:pt x="3031391" y="1194621"/>
                  </a:lnTo>
                  <a:lnTo>
                    <a:pt x="3031391" y="0"/>
                  </a:lnTo>
                  <a:lnTo>
                    <a:pt x="0" y="0"/>
                  </a:lnTo>
                  <a:lnTo>
                    <a:pt x="0" y="1194621"/>
                  </a:lnTo>
                  <a:close/>
                </a:path>
              </a:pathLst>
            </a:custGeom>
            <a:solidFill>
              <a:srgbClr val="DC8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/>
            <p:cNvSpPr/>
            <p:nvPr/>
          </p:nvSpPr>
          <p:spPr>
            <a:xfrm>
              <a:off x="2566259" y="6664011"/>
              <a:ext cx="510826" cy="319304"/>
            </a:xfrm>
            <a:custGeom>
              <a:avLst/>
              <a:gdLst/>
              <a:ahLst/>
              <a:cxnLst/>
              <a:rect l="l" t="t" r="r" b="b"/>
              <a:pathLst>
                <a:path w="1063625" h="664844">
                  <a:moveTo>
                    <a:pt x="0" y="664354"/>
                  </a:moveTo>
                  <a:lnTo>
                    <a:pt x="1063627" y="664354"/>
                  </a:lnTo>
                  <a:lnTo>
                    <a:pt x="1063627" y="0"/>
                  </a:lnTo>
                  <a:lnTo>
                    <a:pt x="0" y="0"/>
                  </a:lnTo>
                  <a:lnTo>
                    <a:pt x="0" y="664354"/>
                  </a:lnTo>
                  <a:close/>
                </a:path>
              </a:pathLst>
            </a:custGeom>
            <a:solidFill>
              <a:srgbClr val="B88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/>
            <p:cNvSpPr/>
            <p:nvPr/>
          </p:nvSpPr>
          <p:spPr>
            <a:xfrm>
              <a:off x="2566255" y="6403103"/>
              <a:ext cx="510826" cy="261055"/>
            </a:xfrm>
            <a:custGeom>
              <a:avLst/>
              <a:gdLst/>
              <a:ahLst/>
              <a:cxnLst/>
              <a:rect l="l" t="t" r="r" b="b"/>
              <a:pathLst>
                <a:path w="1063625" h="543559">
                  <a:moveTo>
                    <a:pt x="1063627" y="543253"/>
                  </a:moveTo>
                  <a:lnTo>
                    <a:pt x="0" y="543253"/>
                  </a:lnTo>
                  <a:lnTo>
                    <a:pt x="0" y="0"/>
                  </a:lnTo>
                  <a:lnTo>
                    <a:pt x="1063627" y="0"/>
                  </a:lnTo>
                  <a:lnTo>
                    <a:pt x="1063627" y="543253"/>
                  </a:lnTo>
                  <a:close/>
                </a:path>
              </a:pathLst>
            </a:custGeom>
            <a:solidFill>
              <a:srgbClr val="A87B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/>
            <p:cNvSpPr/>
            <p:nvPr/>
          </p:nvSpPr>
          <p:spPr>
            <a:xfrm>
              <a:off x="8698024" y="6664011"/>
              <a:ext cx="510826" cy="319304"/>
            </a:xfrm>
            <a:custGeom>
              <a:avLst/>
              <a:gdLst/>
              <a:ahLst/>
              <a:cxnLst/>
              <a:rect l="l" t="t" r="r" b="b"/>
              <a:pathLst>
                <a:path w="1063625" h="664844">
                  <a:moveTo>
                    <a:pt x="0" y="664354"/>
                  </a:moveTo>
                  <a:lnTo>
                    <a:pt x="1063627" y="664354"/>
                  </a:lnTo>
                  <a:lnTo>
                    <a:pt x="1063627" y="0"/>
                  </a:lnTo>
                  <a:lnTo>
                    <a:pt x="0" y="0"/>
                  </a:lnTo>
                  <a:lnTo>
                    <a:pt x="0" y="664354"/>
                  </a:lnTo>
                  <a:close/>
                </a:path>
              </a:pathLst>
            </a:custGeom>
            <a:solidFill>
              <a:srgbClr val="B88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0"/>
            <p:cNvSpPr/>
            <p:nvPr/>
          </p:nvSpPr>
          <p:spPr>
            <a:xfrm>
              <a:off x="8698024" y="6403103"/>
              <a:ext cx="510826" cy="261055"/>
            </a:xfrm>
            <a:custGeom>
              <a:avLst/>
              <a:gdLst/>
              <a:ahLst/>
              <a:cxnLst/>
              <a:rect l="l" t="t" r="r" b="b"/>
              <a:pathLst>
                <a:path w="1063625" h="543559">
                  <a:moveTo>
                    <a:pt x="1063627" y="543253"/>
                  </a:moveTo>
                  <a:lnTo>
                    <a:pt x="0" y="543253"/>
                  </a:lnTo>
                  <a:lnTo>
                    <a:pt x="0" y="0"/>
                  </a:lnTo>
                  <a:lnTo>
                    <a:pt x="1063627" y="0"/>
                  </a:lnTo>
                  <a:lnTo>
                    <a:pt x="1063627" y="543253"/>
                  </a:lnTo>
                  <a:close/>
                </a:path>
              </a:pathLst>
            </a:custGeom>
            <a:solidFill>
              <a:srgbClr val="A87B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70"/>
            <p:cNvSpPr/>
            <p:nvPr/>
          </p:nvSpPr>
          <p:spPr>
            <a:xfrm>
              <a:off x="2456310" y="5496412"/>
              <a:ext cx="6921611" cy="660871"/>
            </a:xfrm>
            <a:custGeom>
              <a:avLst/>
              <a:gdLst/>
              <a:ahLst/>
              <a:cxnLst/>
              <a:rect l="l" t="t" r="r" b="b"/>
              <a:pathLst>
                <a:path w="14411960" h="1376044">
                  <a:moveTo>
                    <a:pt x="13078144" y="0"/>
                  </a:moveTo>
                  <a:lnTo>
                    <a:pt x="1503561" y="0"/>
                  </a:lnTo>
                  <a:lnTo>
                    <a:pt x="0" y="1375900"/>
                  </a:lnTo>
                  <a:lnTo>
                    <a:pt x="14411491" y="1375900"/>
                  </a:lnTo>
                  <a:lnTo>
                    <a:pt x="13078144" y="0"/>
                  </a:lnTo>
                  <a:close/>
                </a:path>
              </a:pathLst>
            </a:custGeom>
            <a:solidFill>
              <a:srgbClr val="C59F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71"/>
            <p:cNvSpPr/>
            <p:nvPr/>
          </p:nvSpPr>
          <p:spPr>
            <a:xfrm>
              <a:off x="2456310" y="6150401"/>
              <a:ext cx="6921611" cy="374809"/>
            </a:xfrm>
            <a:custGeom>
              <a:avLst/>
              <a:gdLst/>
              <a:ahLst/>
              <a:cxnLst/>
              <a:rect l="l" t="t" r="r" b="b"/>
              <a:pathLst>
                <a:path w="14411960" h="780415">
                  <a:moveTo>
                    <a:pt x="14411491" y="0"/>
                  </a:moveTo>
                  <a:lnTo>
                    <a:pt x="0" y="0"/>
                  </a:lnTo>
                  <a:lnTo>
                    <a:pt x="0" y="780156"/>
                  </a:lnTo>
                  <a:lnTo>
                    <a:pt x="14397306" y="780156"/>
                  </a:lnTo>
                  <a:lnTo>
                    <a:pt x="14411491" y="0"/>
                  </a:lnTo>
                  <a:close/>
                </a:path>
              </a:pathLst>
            </a:custGeom>
            <a:solidFill>
              <a:srgbClr val="B88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74"/>
            <p:cNvSpPr/>
            <p:nvPr/>
          </p:nvSpPr>
          <p:spPr>
            <a:xfrm>
              <a:off x="7315950" y="5041866"/>
              <a:ext cx="390057" cy="509911"/>
            </a:xfrm>
            <a:custGeom>
              <a:avLst/>
              <a:gdLst/>
              <a:ahLst/>
              <a:cxnLst/>
              <a:rect l="l" t="t" r="r" b="b"/>
              <a:pathLst>
                <a:path w="812165" h="1061719">
                  <a:moveTo>
                    <a:pt x="811894" y="0"/>
                  </a:moveTo>
                  <a:lnTo>
                    <a:pt x="0" y="0"/>
                  </a:lnTo>
                  <a:lnTo>
                    <a:pt x="84624" y="1061613"/>
                  </a:lnTo>
                  <a:lnTo>
                    <a:pt x="709531" y="1061613"/>
                  </a:lnTo>
                  <a:lnTo>
                    <a:pt x="811894" y="0"/>
                  </a:lnTo>
                  <a:close/>
                </a:path>
              </a:pathLst>
            </a:custGeom>
            <a:solidFill>
              <a:srgbClr val="AD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75"/>
            <p:cNvSpPr/>
            <p:nvPr/>
          </p:nvSpPr>
          <p:spPr>
            <a:xfrm>
              <a:off x="7372265" y="4998774"/>
              <a:ext cx="24093" cy="312900"/>
            </a:xfrm>
            <a:custGeom>
              <a:avLst/>
              <a:gdLst/>
              <a:ahLst/>
              <a:cxnLst/>
              <a:rect l="l" t="t" r="r" b="b"/>
              <a:pathLst>
                <a:path w="50165" h="651509">
                  <a:moveTo>
                    <a:pt x="0" y="0"/>
                  </a:moveTo>
                  <a:lnTo>
                    <a:pt x="49560" y="651368"/>
                  </a:lnTo>
                </a:path>
              </a:pathLst>
            </a:custGeom>
            <a:ln w="106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76"/>
            <p:cNvSpPr/>
            <p:nvPr/>
          </p:nvSpPr>
          <p:spPr>
            <a:xfrm>
              <a:off x="7402853" y="5390190"/>
              <a:ext cx="5184" cy="72278"/>
            </a:xfrm>
            <a:custGeom>
              <a:avLst/>
              <a:gdLst/>
              <a:ahLst/>
              <a:cxnLst/>
              <a:rect l="l" t="t" r="r" b="b"/>
              <a:pathLst>
                <a:path w="10795" h="150495">
                  <a:moveTo>
                    <a:pt x="0" y="0"/>
                  </a:moveTo>
                  <a:lnTo>
                    <a:pt x="10255" y="150122"/>
                  </a:lnTo>
                </a:path>
              </a:pathLst>
            </a:custGeom>
            <a:ln w="106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80"/>
            <p:cNvSpPr/>
            <p:nvPr/>
          </p:nvSpPr>
          <p:spPr>
            <a:xfrm>
              <a:off x="8226601" y="5143796"/>
              <a:ext cx="195181" cy="7319"/>
            </a:xfrm>
            <a:custGeom>
              <a:avLst/>
              <a:gdLst/>
              <a:ahLst/>
              <a:cxnLst/>
              <a:rect l="l" t="t" r="r" b="b"/>
              <a:pathLst>
                <a:path w="406400" h="15240">
                  <a:moveTo>
                    <a:pt x="0" y="14659"/>
                  </a:moveTo>
                  <a:lnTo>
                    <a:pt x="406401" y="14659"/>
                  </a:lnTo>
                  <a:lnTo>
                    <a:pt x="406401" y="0"/>
                  </a:lnTo>
                  <a:lnTo>
                    <a:pt x="0" y="0"/>
                  </a:lnTo>
                  <a:lnTo>
                    <a:pt x="0" y="14659"/>
                  </a:lnTo>
                  <a:close/>
                </a:path>
              </a:pathLst>
            </a:custGeom>
            <a:solidFill>
              <a:srgbClr val="5F4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1"/>
            <p:cNvSpPr/>
            <p:nvPr/>
          </p:nvSpPr>
          <p:spPr>
            <a:xfrm>
              <a:off x="8226601" y="5234309"/>
              <a:ext cx="195181" cy="35987"/>
            </a:xfrm>
            <a:custGeom>
              <a:avLst/>
              <a:gdLst/>
              <a:ahLst/>
              <a:cxnLst/>
              <a:rect l="l" t="t" r="r" b="b"/>
              <a:pathLst>
                <a:path w="406400" h="74929">
                  <a:moveTo>
                    <a:pt x="0" y="74901"/>
                  </a:moveTo>
                  <a:lnTo>
                    <a:pt x="406401" y="74901"/>
                  </a:lnTo>
                  <a:lnTo>
                    <a:pt x="406401" y="0"/>
                  </a:lnTo>
                  <a:lnTo>
                    <a:pt x="0" y="0"/>
                  </a:lnTo>
                  <a:lnTo>
                    <a:pt x="0" y="74901"/>
                  </a:lnTo>
                  <a:close/>
                </a:path>
              </a:pathLst>
            </a:custGeom>
            <a:solidFill>
              <a:srgbClr val="5F4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82"/>
            <p:cNvSpPr/>
            <p:nvPr/>
          </p:nvSpPr>
          <p:spPr>
            <a:xfrm>
              <a:off x="8226601" y="5150837"/>
              <a:ext cx="195181" cy="83562"/>
            </a:xfrm>
            <a:custGeom>
              <a:avLst/>
              <a:gdLst/>
              <a:ahLst/>
              <a:cxnLst/>
              <a:rect l="l" t="t" r="r" b="b"/>
              <a:pathLst>
                <a:path w="406400" h="173990">
                  <a:moveTo>
                    <a:pt x="406401" y="173803"/>
                  </a:moveTo>
                  <a:lnTo>
                    <a:pt x="0" y="173803"/>
                  </a:lnTo>
                  <a:lnTo>
                    <a:pt x="0" y="0"/>
                  </a:lnTo>
                  <a:lnTo>
                    <a:pt x="406401" y="0"/>
                  </a:lnTo>
                  <a:lnTo>
                    <a:pt x="406401" y="173803"/>
                  </a:lnTo>
                  <a:close/>
                </a:path>
              </a:pathLst>
            </a:custGeom>
            <a:solidFill>
              <a:srgbClr val="503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83"/>
            <p:cNvSpPr/>
            <p:nvPr/>
          </p:nvSpPr>
          <p:spPr>
            <a:xfrm>
              <a:off x="8148768" y="5242542"/>
              <a:ext cx="352241" cy="531869"/>
            </a:xfrm>
            <a:custGeom>
              <a:avLst/>
              <a:gdLst/>
              <a:ahLst/>
              <a:cxnLst/>
              <a:rect l="l" t="t" r="r" b="b"/>
              <a:pathLst>
                <a:path w="733425" h="1107440">
                  <a:moveTo>
                    <a:pt x="421358" y="0"/>
                  </a:moveTo>
                  <a:lnTo>
                    <a:pt x="311683" y="0"/>
                  </a:lnTo>
                  <a:lnTo>
                    <a:pt x="265626" y="3379"/>
                  </a:lnTo>
                  <a:lnTo>
                    <a:pt x="221666" y="13196"/>
                  </a:lnTo>
                  <a:lnTo>
                    <a:pt x="180286" y="28968"/>
                  </a:lnTo>
                  <a:lnTo>
                    <a:pt x="141969" y="50214"/>
                  </a:lnTo>
                  <a:lnTo>
                    <a:pt x="107197" y="76451"/>
                  </a:lnTo>
                  <a:lnTo>
                    <a:pt x="76451" y="107197"/>
                  </a:lnTo>
                  <a:lnTo>
                    <a:pt x="50214" y="141969"/>
                  </a:lnTo>
                  <a:lnTo>
                    <a:pt x="28968" y="180286"/>
                  </a:lnTo>
                  <a:lnTo>
                    <a:pt x="13196" y="221666"/>
                  </a:lnTo>
                  <a:lnTo>
                    <a:pt x="3379" y="265626"/>
                  </a:lnTo>
                  <a:lnTo>
                    <a:pt x="0" y="311683"/>
                  </a:lnTo>
                  <a:lnTo>
                    <a:pt x="0" y="999896"/>
                  </a:lnTo>
                  <a:lnTo>
                    <a:pt x="8407" y="1041544"/>
                  </a:lnTo>
                  <a:lnTo>
                    <a:pt x="31336" y="1075553"/>
                  </a:lnTo>
                  <a:lnTo>
                    <a:pt x="65343" y="1098482"/>
                  </a:lnTo>
                  <a:lnTo>
                    <a:pt x="106986" y="1106890"/>
                  </a:lnTo>
                  <a:lnTo>
                    <a:pt x="626048" y="1106890"/>
                  </a:lnTo>
                  <a:lnTo>
                    <a:pt x="667696" y="1098482"/>
                  </a:lnTo>
                  <a:lnTo>
                    <a:pt x="701705" y="1075553"/>
                  </a:lnTo>
                  <a:lnTo>
                    <a:pt x="724634" y="1041544"/>
                  </a:lnTo>
                  <a:lnTo>
                    <a:pt x="733042" y="999896"/>
                  </a:lnTo>
                  <a:lnTo>
                    <a:pt x="733042" y="311683"/>
                  </a:lnTo>
                  <a:lnTo>
                    <a:pt x="729663" y="265626"/>
                  </a:lnTo>
                  <a:lnTo>
                    <a:pt x="719846" y="221666"/>
                  </a:lnTo>
                  <a:lnTo>
                    <a:pt x="704073" y="180286"/>
                  </a:lnTo>
                  <a:lnTo>
                    <a:pt x="682828" y="141969"/>
                  </a:lnTo>
                  <a:lnTo>
                    <a:pt x="656591" y="107197"/>
                  </a:lnTo>
                  <a:lnTo>
                    <a:pt x="625845" y="76451"/>
                  </a:lnTo>
                  <a:lnTo>
                    <a:pt x="591073" y="50214"/>
                  </a:lnTo>
                  <a:lnTo>
                    <a:pt x="552756" y="28968"/>
                  </a:lnTo>
                  <a:lnTo>
                    <a:pt x="511376" y="13196"/>
                  </a:lnTo>
                  <a:lnTo>
                    <a:pt x="467416" y="3379"/>
                  </a:lnTo>
                  <a:lnTo>
                    <a:pt x="421358" y="0"/>
                  </a:lnTo>
                  <a:close/>
                </a:path>
              </a:pathLst>
            </a:custGeom>
            <a:solidFill>
              <a:srgbClr val="5F4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84"/>
            <p:cNvSpPr/>
            <p:nvPr/>
          </p:nvSpPr>
          <p:spPr>
            <a:xfrm>
              <a:off x="8195341" y="5067753"/>
              <a:ext cx="257090" cy="148521"/>
            </a:xfrm>
            <a:custGeom>
              <a:avLst/>
              <a:gdLst/>
              <a:ahLst/>
              <a:cxnLst/>
              <a:rect l="l" t="t" r="r" b="b"/>
              <a:pathLst>
                <a:path w="535305" h="309245">
                  <a:moveTo>
                    <a:pt x="465529" y="0"/>
                  </a:moveTo>
                  <a:lnTo>
                    <a:pt x="69787" y="0"/>
                  </a:lnTo>
                  <a:lnTo>
                    <a:pt x="42621" y="5484"/>
                  </a:lnTo>
                  <a:lnTo>
                    <a:pt x="20439" y="20441"/>
                  </a:lnTo>
                  <a:lnTo>
                    <a:pt x="5483" y="42624"/>
                  </a:lnTo>
                  <a:lnTo>
                    <a:pt x="0" y="69787"/>
                  </a:lnTo>
                  <a:lnTo>
                    <a:pt x="0" y="239023"/>
                  </a:lnTo>
                  <a:lnTo>
                    <a:pt x="5483" y="266189"/>
                  </a:lnTo>
                  <a:lnTo>
                    <a:pt x="20439" y="288372"/>
                  </a:lnTo>
                  <a:lnTo>
                    <a:pt x="42621" y="303327"/>
                  </a:lnTo>
                  <a:lnTo>
                    <a:pt x="69787" y="308811"/>
                  </a:lnTo>
                  <a:lnTo>
                    <a:pt x="465529" y="308811"/>
                  </a:lnTo>
                  <a:lnTo>
                    <a:pt x="492695" y="303327"/>
                  </a:lnTo>
                  <a:lnTo>
                    <a:pt x="514878" y="288372"/>
                  </a:lnTo>
                  <a:lnTo>
                    <a:pt x="529833" y="266189"/>
                  </a:lnTo>
                  <a:lnTo>
                    <a:pt x="535317" y="239023"/>
                  </a:lnTo>
                  <a:lnTo>
                    <a:pt x="535317" y="69787"/>
                  </a:lnTo>
                  <a:lnTo>
                    <a:pt x="529833" y="42624"/>
                  </a:lnTo>
                  <a:lnTo>
                    <a:pt x="514878" y="20441"/>
                  </a:lnTo>
                  <a:lnTo>
                    <a:pt x="492695" y="5484"/>
                  </a:lnTo>
                  <a:lnTo>
                    <a:pt x="465529" y="0"/>
                  </a:lnTo>
                  <a:close/>
                </a:path>
              </a:pathLst>
            </a:custGeom>
            <a:solidFill>
              <a:srgbClr val="47B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85"/>
            <p:cNvSpPr/>
            <p:nvPr/>
          </p:nvSpPr>
          <p:spPr>
            <a:xfrm>
              <a:off x="8148070" y="5378084"/>
              <a:ext cx="353766" cy="349801"/>
            </a:xfrm>
            <a:custGeom>
              <a:avLst/>
              <a:gdLst/>
              <a:ahLst/>
              <a:cxnLst/>
              <a:rect l="l" t="t" r="r" b="b"/>
              <a:pathLst>
                <a:path w="736600" h="728344">
                  <a:moveTo>
                    <a:pt x="736369" y="728170"/>
                  </a:moveTo>
                  <a:lnTo>
                    <a:pt x="0" y="728170"/>
                  </a:lnTo>
                  <a:lnTo>
                    <a:pt x="0" y="0"/>
                  </a:lnTo>
                  <a:lnTo>
                    <a:pt x="736369" y="0"/>
                  </a:lnTo>
                  <a:lnTo>
                    <a:pt x="736369" y="728170"/>
                  </a:lnTo>
                  <a:close/>
                </a:path>
              </a:pathLst>
            </a:custGeom>
            <a:solidFill>
              <a:srgbClr val="47B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86"/>
            <p:cNvSpPr/>
            <p:nvPr/>
          </p:nvSpPr>
          <p:spPr>
            <a:xfrm>
              <a:off x="8187616" y="5423690"/>
              <a:ext cx="75023" cy="67703"/>
            </a:xfrm>
            <a:custGeom>
              <a:avLst/>
              <a:gdLst/>
              <a:ahLst/>
              <a:cxnLst/>
              <a:rect l="l" t="t" r="r" b="b"/>
              <a:pathLst>
                <a:path w="156209" h="140970">
                  <a:moveTo>
                    <a:pt x="156100" y="121284"/>
                  </a:moveTo>
                  <a:lnTo>
                    <a:pt x="0" y="121284"/>
                  </a:lnTo>
                  <a:lnTo>
                    <a:pt x="0" y="140887"/>
                  </a:lnTo>
                  <a:lnTo>
                    <a:pt x="156100" y="140887"/>
                  </a:lnTo>
                  <a:lnTo>
                    <a:pt x="156100" y="121284"/>
                  </a:lnTo>
                  <a:close/>
                </a:path>
                <a:path w="156209" h="140970">
                  <a:moveTo>
                    <a:pt x="78043" y="0"/>
                  </a:moveTo>
                  <a:lnTo>
                    <a:pt x="54846" y="3123"/>
                  </a:lnTo>
                  <a:lnTo>
                    <a:pt x="36320" y="11930"/>
                  </a:lnTo>
                  <a:lnTo>
                    <a:pt x="24045" y="25582"/>
                  </a:lnTo>
                  <a:lnTo>
                    <a:pt x="19603" y="43234"/>
                  </a:lnTo>
                  <a:lnTo>
                    <a:pt x="19603" y="51667"/>
                  </a:lnTo>
                  <a:lnTo>
                    <a:pt x="23066" y="67402"/>
                  </a:lnTo>
                  <a:lnTo>
                    <a:pt x="32747" y="80132"/>
                  </a:lnTo>
                  <a:lnTo>
                    <a:pt x="47581" y="89255"/>
                  </a:lnTo>
                  <a:lnTo>
                    <a:pt x="66504" y="94171"/>
                  </a:lnTo>
                  <a:lnTo>
                    <a:pt x="66504" y="121284"/>
                  </a:lnTo>
                  <a:lnTo>
                    <a:pt x="89596" y="121284"/>
                  </a:lnTo>
                  <a:lnTo>
                    <a:pt x="89596" y="94171"/>
                  </a:lnTo>
                  <a:lnTo>
                    <a:pt x="108438" y="89255"/>
                  </a:lnTo>
                  <a:lnTo>
                    <a:pt x="123281" y="80132"/>
                  </a:lnTo>
                  <a:lnTo>
                    <a:pt x="127256" y="74929"/>
                  </a:lnTo>
                  <a:lnTo>
                    <a:pt x="78043" y="74929"/>
                  </a:lnTo>
                  <a:lnTo>
                    <a:pt x="64269" y="73180"/>
                  </a:lnTo>
                  <a:lnTo>
                    <a:pt x="52899" y="68219"/>
                  </a:lnTo>
                  <a:lnTo>
                    <a:pt x="45170" y="60475"/>
                  </a:lnTo>
                  <a:lnTo>
                    <a:pt x="42319" y="50376"/>
                  </a:lnTo>
                  <a:lnTo>
                    <a:pt x="42319" y="44518"/>
                  </a:lnTo>
                  <a:lnTo>
                    <a:pt x="45170" y="34419"/>
                  </a:lnTo>
                  <a:lnTo>
                    <a:pt x="52899" y="26674"/>
                  </a:lnTo>
                  <a:lnTo>
                    <a:pt x="64269" y="21713"/>
                  </a:lnTo>
                  <a:lnTo>
                    <a:pt x="78043" y="19964"/>
                  </a:lnTo>
                  <a:lnTo>
                    <a:pt x="127003" y="19964"/>
                  </a:lnTo>
                  <a:lnTo>
                    <a:pt x="119778" y="11930"/>
                  </a:lnTo>
                  <a:lnTo>
                    <a:pt x="101248" y="3123"/>
                  </a:lnTo>
                  <a:lnTo>
                    <a:pt x="78043" y="0"/>
                  </a:lnTo>
                  <a:close/>
                </a:path>
                <a:path w="156209" h="140970">
                  <a:moveTo>
                    <a:pt x="127003" y="19964"/>
                  </a:moveTo>
                  <a:lnTo>
                    <a:pt x="78043" y="19964"/>
                  </a:lnTo>
                  <a:lnTo>
                    <a:pt x="91819" y="21713"/>
                  </a:lnTo>
                  <a:lnTo>
                    <a:pt x="103194" y="26674"/>
                  </a:lnTo>
                  <a:lnTo>
                    <a:pt x="110927" y="34419"/>
                  </a:lnTo>
                  <a:lnTo>
                    <a:pt x="113781" y="44518"/>
                  </a:lnTo>
                  <a:lnTo>
                    <a:pt x="113781" y="50376"/>
                  </a:lnTo>
                  <a:lnTo>
                    <a:pt x="110927" y="60475"/>
                  </a:lnTo>
                  <a:lnTo>
                    <a:pt x="103194" y="68219"/>
                  </a:lnTo>
                  <a:lnTo>
                    <a:pt x="91819" y="73180"/>
                  </a:lnTo>
                  <a:lnTo>
                    <a:pt x="78043" y="74929"/>
                  </a:lnTo>
                  <a:lnTo>
                    <a:pt x="127256" y="74929"/>
                  </a:lnTo>
                  <a:lnTo>
                    <a:pt x="133007" y="67402"/>
                  </a:lnTo>
                  <a:lnTo>
                    <a:pt x="136497" y="51667"/>
                  </a:lnTo>
                  <a:lnTo>
                    <a:pt x="136497" y="43234"/>
                  </a:lnTo>
                  <a:lnTo>
                    <a:pt x="132054" y="25582"/>
                  </a:lnTo>
                  <a:lnTo>
                    <a:pt x="127003" y="199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7"/>
            <p:cNvSpPr/>
            <p:nvPr/>
          </p:nvSpPr>
          <p:spPr>
            <a:xfrm>
              <a:off x="8333797" y="5419820"/>
              <a:ext cx="0" cy="82037"/>
            </a:xfrm>
            <a:custGeom>
              <a:avLst/>
              <a:gdLst/>
              <a:ahLst/>
              <a:cxnLst/>
              <a:rect l="l" t="t" r="r" b="b"/>
              <a:pathLst>
                <a:path h="170815">
                  <a:moveTo>
                    <a:pt x="0" y="0"/>
                  </a:moveTo>
                  <a:lnTo>
                    <a:pt x="0" y="170384"/>
                  </a:lnTo>
                </a:path>
              </a:pathLst>
            </a:custGeom>
            <a:ln w="22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88"/>
            <p:cNvSpPr/>
            <p:nvPr/>
          </p:nvSpPr>
          <p:spPr>
            <a:xfrm>
              <a:off x="8317246" y="5457656"/>
              <a:ext cx="0" cy="40256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355"/>
                  </a:lnTo>
                </a:path>
              </a:pathLst>
            </a:custGeom>
            <a:ln w="2198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89"/>
            <p:cNvSpPr/>
            <p:nvPr/>
          </p:nvSpPr>
          <p:spPr>
            <a:xfrm>
              <a:off x="8270172" y="5475305"/>
              <a:ext cx="33547" cy="0"/>
            </a:xfrm>
            <a:custGeom>
              <a:avLst/>
              <a:gdLst/>
              <a:ahLst/>
              <a:cxnLst/>
              <a:rect l="l" t="t" r="r" b="b"/>
              <a:pathLst>
                <a:path w="69850">
                  <a:moveTo>
                    <a:pt x="0" y="0"/>
                  </a:moveTo>
                  <a:lnTo>
                    <a:pt x="69787" y="0"/>
                  </a:lnTo>
                </a:path>
              </a:pathLst>
            </a:custGeom>
            <a:ln w="203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90"/>
            <p:cNvSpPr/>
            <p:nvPr/>
          </p:nvSpPr>
          <p:spPr>
            <a:xfrm>
              <a:off x="8275446" y="5436879"/>
              <a:ext cx="0" cy="33547"/>
            </a:xfrm>
            <a:custGeom>
              <a:avLst/>
              <a:gdLst/>
              <a:ahLst/>
              <a:cxnLst/>
              <a:rect l="l" t="t" r="r" b="b"/>
              <a:pathLst>
                <a:path h="69850">
                  <a:moveTo>
                    <a:pt x="0" y="0"/>
                  </a:moveTo>
                  <a:lnTo>
                    <a:pt x="0" y="69849"/>
                  </a:lnTo>
                </a:path>
              </a:pathLst>
            </a:custGeom>
            <a:ln w="219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91"/>
            <p:cNvSpPr/>
            <p:nvPr/>
          </p:nvSpPr>
          <p:spPr>
            <a:xfrm>
              <a:off x="8270172" y="5432304"/>
              <a:ext cx="33547" cy="0"/>
            </a:xfrm>
            <a:custGeom>
              <a:avLst/>
              <a:gdLst/>
              <a:ahLst/>
              <a:cxnLst/>
              <a:rect l="l" t="t" r="r" b="b"/>
              <a:pathLst>
                <a:path w="69850">
                  <a:moveTo>
                    <a:pt x="0" y="0"/>
                  </a:moveTo>
                  <a:lnTo>
                    <a:pt x="69787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92"/>
            <p:cNvSpPr/>
            <p:nvPr/>
          </p:nvSpPr>
          <p:spPr>
            <a:xfrm>
              <a:off x="8293129" y="5464021"/>
              <a:ext cx="10674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986" y="0"/>
                  </a:lnTo>
                </a:path>
              </a:pathLst>
            </a:custGeom>
            <a:ln w="266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93"/>
            <p:cNvSpPr/>
            <p:nvPr/>
          </p:nvSpPr>
          <p:spPr>
            <a:xfrm>
              <a:off x="8293129" y="5452737"/>
              <a:ext cx="29582" cy="0"/>
            </a:xfrm>
            <a:custGeom>
              <a:avLst/>
              <a:gdLst/>
              <a:ahLst/>
              <a:cxnLst/>
              <a:rect l="l" t="t" r="r" b="b"/>
              <a:pathLst>
                <a:path w="61594">
                  <a:moveTo>
                    <a:pt x="0" y="0"/>
                  </a:moveTo>
                  <a:lnTo>
                    <a:pt x="61206" y="0"/>
                  </a:lnTo>
                </a:path>
              </a:pathLst>
            </a:custGeom>
            <a:ln w="203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94"/>
            <p:cNvSpPr/>
            <p:nvPr/>
          </p:nvSpPr>
          <p:spPr>
            <a:xfrm>
              <a:off x="8293129" y="5442368"/>
              <a:ext cx="10674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986" y="0"/>
                  </a:lnTo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95"/>
            <p:cNvSpPr/>
            <p:nvPr/>
          </p:nvSpPr>
          <p:spPr>
            <a:xfrm>
              <a:off x="8317246" y="5421486"/>
              <a:ext cx="0" cy="26837"/>
            </a:xfrm>
            <a:custGeom>
              <a:avLst/>
              <a:gdLst/>
              <a:ahLst/>
              <a:cxnLst/>
              <a:rect l="l" t="t" r="r" b="b"/>
              <a:pathLst>
                <a:path h="55879">
                  <a:moveTo>
                    <a:pt x="0" y="0"/>
                  </a:moveTo>
                  <a:lnTo>
                    <a:pt x="0" y="55333"/>
                  </a:lnTo>
                </a:path>
              </a:pathLst>
            </a:custGeom>
            <a:ln w="2198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96"/>
            <p:cNvSpPr/>
            <p:nvPr/>
          </p:nvSpPr>
          <p:spPr>
            <a:xfrm>
              <a:off x="8349635" y="5419817"/>
              <a:ext cx="74413" cy="82037"/>
            </a:xfrm>
            <a:custGeom>
              <a:avLst/>
              <a:gdLst/>
              <a:ahLst/>
              <a:cxnLst/>
              <a:rect l="l" t="t" r="r" b="b"/>
              <a:pathLst>
                <a:path w="154940" h="170815">
                  <a:moveTo>
                    <a:pt x="131355" y="0"/>
                  </a:moveTo>
                  <a:lnTo>
                    <a:pt x="108086" y="0"/>
                  </a:lnTo>
                  <a:lnTo>
                    <a:pt x="108086" y="170391"/>
                  </a:lnTo>
                  <a:lnTo>
                    <a:pt x="131355" y="170391"/>
                  </a:lnTo>
                  <a:lnTo>
                    <a:pt x="131355" y="82263"/>
                  </a:lnTo>
                  <a:lnTo>
                    <a:pt x="154810" y="82263"/>
                  </a:lnTo>
                  <a:lnTo>
                    <a:pt x="154810" y="62107"/>
                  </a:lnTo>
                  <a:lnTo>
                    <a:pt x="131355" y="62107"/>
                  </a:lnTo>
                  <a:lnTo>
                    <a:pt x="131355" y="0"/>
                  </a:lnTo>
                  <a:close/>
                </a:path>
                <a:path w="154940" h="170815">
                  <a:moveTo>
                    <a:pt x="81518" y="15390"/>
                  </a:moveTo>
                  <a:lnTo>
                    <a:pt x="3099" y="15390"/>
                  </a:lnTo>
                  <a:lnTo>
                    <a:pt x="3099" y="35362"/>
                  </a:lnTo>
                  <a:lnTo>
                    <a:pt x="58255" y="35362"/>
                  </a:lnTo>
                  <a:lnTo>
                    <a:pt x="58255" y="47638"/>
                  </a:lnTo>
                  <a:lnTo>
                    <a:pt x="56907" y="65286"/>
                  </a:lnTo>
                  <a:lnTo>
                    <a:pt x="49806" y="80136"/>
                  </a:lnTo>
                  <a:lnTo>
                    <a:pt x="32365" y="96051"/>
                  </a:lnTo>
                  <a:lnTo>
                    <a:pt x="0" y="116894"/>
                  </a:lnTo>
                  <a:lnTo>
                    <a:pt x="12269" y="135214"/>
                  </a:lnTo>
                  <a:lnTo>
                    <a:pt x="48749" y="111215"/>
                  </a:lnTo>
                  <a:lnTo>
                    <a:pt x="69702" y="91906"/>
                  </a:lnTo>
                  <a:lnTo>
                    <a:pt x="79251" y="72629"/>
                  </a:lnTo>
                  <a:lnTo>
                    <a:pt x="81518" y="48730"/>
                  </a:lnTo>
                  <a:lnTo>
                    <a:pt x="81518" y="15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97"/>
            <p:cNvSpPr/>
            <p:nvPr/>
          </p:nvSpPr>
          <p:spPr>
            <a:xfrm>
              <a:off x="8429391" y="5426858"/>
              <a:ext cx="43611" cy="65569"/>
            </a:xfrm>
            <a:custGeom>
              <a:avLst/>
              <a:gdLst/>
              <a:ahLst/>
              <a:cxnLst/>
              <a:rect l="l" t="t" r="r" b="b"/>
              <a:pathLst>
                <a:path w="90805" h="136525">
                  <a:moveTo>
                    <a:pt x="11539" y="103142"/>
                  </a:moveTo>
                  <a:lnTo>
                    <a:pt x="0" y="121469"/>
                  </a:lnTo>
                  <a:lnTo>
                    <a:pt x="9702" y="127933"/>
                  </a:lnTo>
                  <a:lnTo>
                    <a:pt x="20058" y="132509"/>
                  </a:lnTo>
                  <a:lnTo>
                    <a:pt x="30965" y="135229"/>
                  </a:lnTo>
                  <a:lnTo>
                    <a:pt x="42319" y="136129"/>
                  </a:lnTo>
                  <a:lnTo>
                    <a:pt x="63499" y="132924"/>
                  </a:lnTo>
                  <a:lnTo>
                    <a:pt x="78479" y="124378"/>
                  </a:lnTo>
                  <a:lnTo>
                    <a:pt x="85095" y="115242"/>
                  </a:lnTo>
                  <a:lnTo>
                    <a:pt x="42503" y="115242"/>
                  </a:lnTo>
                  <a:lnTo>
                    <a:pt x="34987" y="114666"/>
                  </a:lnTo>
                  <a:lnTo>
                    <a:pt x="27848" y="112697"/>
                  </a:lnTo>
                  <a:lnTo>
                    <a:pt x="20295" y="108976"/>
                  </a:lnTo>
                  <a:lnTo>
                    <a:pt x="11539" y="103142"/>
                  </a:lnTo>
                  <a:close/>
                </a:path>
                <a:path w="90805" h="136525">
                  <a:moveTo>
                    <a:pt x="81042" y="20517"/>
                  </a:moveTo>
                  <a:lnTo>
                    <a:pt x="53858" y="20517"/>
                  </a:lnTo>
                  <a:lnTo>
                    <a:pt x="60830" y="24915"/>
                  </a:lnTo>
                  <a:lnTo>
                    <a:pt x="60830" y="36276"/>
                  </a:lnTo>
                  <a:lnTo>
                    <a:pt x="59998" y="44043"/>
                  </a:lnTo>
                  <a:lnTo>
                    <a:pt x="56933" y="50059"/>
                  </a:lnTo>
                  <a:lnTo>
                    <a:pt x="50777" y="53947"/>
                  </a:lnTo>
                  <a:lnTo>
                    <a:pt x="40674" y="55326"/>
                  </a:lnTo>
                  <a:lnTo>
                    <a:pt x="24908" y="55326"/>
                  </a:lnTo>
                  <a:lnTo>
                    <a:pt x="24908" y="75483"/>
                  </a:lnTo>
                  <a:lnTo>
                    <a:pt x="42681" y="75483"/>
                  </a:lnTo>
                  <a:lnTo>
                    <a:pt x="53544" y="76598"/>
                  </a:lnTo>
                  <a:lnTo>
                    <a:pt x="61006" y="80015"/>
                  </a:lnTo>
                  <a:lnTo>
                    <a:pt x="65308" y="85838"/>
                  </a:lnTo>
                  <a:lnTo>
                    <a:pt x="66688" y="94171"/>
                  </a:lnTo>
                  <a:lnTo>
                    <a:pt x="66688" y="96554"/>
                  </a:lnTo>
                  <a:lnTo>
                    <a:pt x="65229" y="104342"/>
                  </a:lnTo>
                  <a:lnTo>
                    <a:pt x="60782" y="110225"/>
                  </a:lnTo>
                  <a:lnTo>
                    <a:pt x="53242" y="113944"/>
                  </a:lnTo>
                  <a:lnTo>
                    <a:pt x="42503" y="115242"/>
                  </a:lnTo>
                  <a:lnTo>
                    <a:pt x="85095" y="115242"/>
                  </a:lnTo>
                  <a:lnTo>
                    <a:pt x="87379" y="112087"/>
                  </a:lnTo>
                  <a:lnTo>
                    <a:pt x="90320" y="97653"/>
                  </a:lnTo>
                  <a:lnTo>
                    <a:pt x="90320" y="94901"/>
                  </a:lnTo>
                  <a:lnTo>
                    <a:pt x="88760" y="84336"/>
                  </a:lnTo>
                  <a:lnTo>
                    <a:pt x="84024" y="75506"/>
                  </a:lnTo>
                  <a:lnTo>
                    <a:pt x="76027" y="68906"/>
                  </a:lnTo>
                  <a:lnTo>
                    <a:pt x="64681" y="65036"/>
                  </a:lnTo>
                  <a:lnTo>
                    <a:pt x="73991" y="59387"/>
                  </a:lnTo>
                  <a:lnTo>
                    <a:pt x="79833" y="51709"/>
                  </a:lnTo>
                  <a:lnTo>
                    <a:pt x="82860" y="43138"/>
                  </a:lnTo>
                  <a:lnTo>
                    <a:pt x="83724" y="34808"/>
                  </a:lnTo>
                  <a:lnTo>
                    <a:pt x="83724" y="32979"/>
                  </a:lnTo>
                  <a:lnTo>
                    <a:pt x="81042" y="20517"/>
                  </a:lnTo>
                  <a:close/>
                </a:path>
                <a:path w="90805" h="136525">
                  <a:moveTo>
                    <a:pt x="42872" y="0"/>
                  </a:moveTo>
                  <a:lnTo>
                    <a:pt x="29942" y="1378"/>
                  </a:lnTo>
                  <a:lnTo>
                    <a:pt x="19417" y="5264"/>
                  </a:lnTo>
                  <a:lnTo>
                    <a:pt x="10816" y="11280"/>
                  </a:lnTo>
                  <a:lnTo>
                    <a:pt x="3659" y="19049"/>
                  </a:lnTo>
                  <a:lnTo>
                    <a:pt x="19603" y="31510"/>
                  </a:lnTo>
                  <a:lnTo>
                    <a:pt x="24138" y="27088"/>
                  </a:lnTo>
                  <a:lnTo>
                    <a:pt x="29243" y="23610"/>
                  </a:lnTo>
                  <a:lnTo>
                    <a:pt x="35345" y="21333"/>
                  </a:lnTo>
                  <a:lnTo>
                    <a:pt x="42872" y="20517"/>
                  </a:lnTo>
                  <a:lnTo>
                    <a:pt x="81042" y="20517"/>
                  </a:lnTo>
                  <a:lnTo>
                    <a:pt x="80818" y="19478"/>
                  </a:lnTo>
                  <a:lnTo>
                    <a:pt x="72572" y="9069"/>
                  </a:lnTo>
                  <a:lnTo>
                    <a:pt x="59689" y="2370"/>
                  </a:lnTo>
                  <a:lnTo>
                    <a:pt x="42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98"/>
            <p:cNvSpPr/>
            <p:nvPr/>
          </p:nvSpPr>
          <p:spPr>
            <a:xfrm>
              <a:off x="8600685" y="5518321"/>
              <a:ext cx="352241" cy="451051"/>
            </a:xfrm>
            <a:custGeom>
              <a:avLst/>
              <a:gdLst/>
              <a:ahLst/>
              <a:cxnLst/>
              <a:rect l="l" t="t" r="r" b="b"/>
              <a:pathLst>
                <a:path w="733425" h="939165">
                  <a:moveTo>
                    <a:pt x="598374" y="0"/>
                  </a:moveTo>
                  <a:lnTo>
                    <a:pt x="134653" y="0"/>
                  </a:lnTo>
                  <a:lnTo>
                    <a:pt x="92091" y="6865"/>
                  </a:lnTo>
                  <a:lnTo>
                    <a:pt x="55128" y="25982"/>
                  </a:lnTo>
                  <a:lnTo>
                    <a:pt x="25979" y="55132"/>
                  </a:lnTo>
                  <a:lnTo>
                    <a:pt x="6864" y="92098"/>
                  </a:lnTo>
                  <a:lnTo>
                    <a:pt x="0" y="134660"/>
                  </a:lnTo>
                  <a:lnTo>
                    <a:pt x="0" y="939087"/>
                  </a:lnTo>
                  <a:lnTo>
                    <a:pt x="733035" y="939087"/>
                  </a:lnTo>
                  <a:lnTo>
                    <a:pt x="733035" y="134660"/>
                  </a:lnTo>
                  <a:lnTo>
                    <a:pt x="726170" y="92098"/>
                  </a:lnTo>
                  <a:lnTo>
                    <a:pt x="707053" y="55132"/>
                  </a:lnTo>
                  <a:lnTo>
                    <a:pt x="677903" y="25982"/>
                  </a:lnTo>
                  <a:lnTo>
                    <a:pt x="640937" y="6865"/>
                  </a:lnTo>
                  <a:lnTo>
                    <a:pt x="598374" y="0"/>
                  </a:lnTo>
                  <a:close/>
                </a:path>
              </a:pathLst>
            </a:custGeom>
            <a:solidFill>
              <a:srgbClr val="5F4D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99"/>
            <p:cNvSpPr/>
            <p:nvPr/>
          </p:nvSpPr>
          <p:spPr>
            <a:xfrm>
              <a:off x="8600995" y="5350402"/>
              <a:ext cx="352241" cy="167734"/>
            </a:xfrm>
            <a:custGeom>
              <a:avLst/>
              <a:gdLst/>
              <a:ahLst/>
              <a:cxnLst/>
              <a:rect l="l" t="t" r="r" b="b"/>
              <a:pathLst>
                <a:path w="733425" h="349250">
                  <a:moveTo>
                    <a:pt x="579332" y="0"/>
                  </a:moveTo>
                  <a:lnTo>
                    <a:pt x="153767" y="0"/>
                  </a:lnTo>
                  <a:lnTo>
                    <a:pt x="105165" y="7838"/>
                  </a:lnTo>
                  <a:lnTo>
                    <a:pt x="62954" y="29666"/>
                  </a:lnTo>
                  <a:lnTo>
                    <a:pt x="29668" y="62951"/>
                  </a:lnTo>
                  <a:lnTo>
                    <a:pt x="7839" y="105162"/>
                  </a:lnTo>
                  <a:lnTo>
                    <a:pt x="0" y="153767"/>
                  </a:lnTo>
                  <a:lnTo>
                    <a:pt x="0" y="349116"/>
                  </a:lnTo>
                  <a:lnTo>
                    <a:pt x="733099" y="349116"/>
                  </a:lnTo>
                  <a:lnTo>
                    <a:pt x="733099" y="153767"/>
                  </a:lnTo>
                  <a:lnTo>
                    <a:pt x="725260" y="105162"/>
                  </a:lnTo>
                  <a:lnTo>
                    <a:pt x="703431" y="62951"/>
                  </a:lnTo>
                  <a:lnTo>
                    <a:pt x="670144" y="29666"/>
                  </a:lnTo>
                  <a:lnTo>
                    <a:pt x="627934" y="7838"/>
                  </a:lnTo>
                  <a:lnTo>
                    <a:pt x="579332" y="0"/>
                  </a:lnTo>
                  <a:close/>
                </a:path>
              </a:pathLst>
            </a:custGeom>
            <a:solidFill>
              <a:srgbClr val="E653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100"/>
            <p:cNvSpPr/>
            <p:nvPr/>
          </p:nvSpPr>
          <p:spPr>
            <a:xfrm>
              <a:off x="8599970" y="5571328"/>
              <a:ext cx="353766" cy="356511"/>
            </a:xfrm>
            <a:custGeom>
              <a:avLst/>
              <a:gdLst/>
              <a:ahLst/>
              <a:cxnLst/>
              <a:rect l="l" t="t" r="r" b="b"/>
              <a:pathLst>
                <a:path w="736600" h="742315">
                  <a:moveTo>
                    <a:pt x="736369" y="741979"/>
                  </a:moveTo>
                  <a:lnTo>
                    <a:pt x="0" y="741979"/>
                  </a:lnTo>
                  <a:lnTo>
                    <a:pt x="0" y="0"/>
                  </a:lnTo>
                  <a:lnTo>
                    <a:pt x="736369" y="0"/>
                  </a:lnTo>
                  <a:lnTo>
                    <a:pt x="736369" y="741979"/>
                  </a:lnTo>
                  <a:close/>
                </a:path>
              </a:pathLst>
            </a:custGeom>
            <a:solidFill>
              <a:srgbClr val="E653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101"/>
            <p:cNvSpPr/>
            <p:nvPr/>
          </p:nvSpPr>
          <p:spPr>
            <a:xfrm>
              <a:off x="8703222" y="5614372"/>
              <a:ext cx="75023" cy="86917"/>
            </a:xfrm>
            <a:custGeom>
              <a:avLst/>
              <a:gdLst/>
              <a:ahLst/>
              <a:cxnLst/>
              <a:rect l="l" t="t" r="r" b="b"/>
              <a:pathLst>
                <a:path w="156209" h="180975">
                  <a:moveTo>
                    <a:pt x="156100" y="98199"/>
                  </a:moveTo>
                  <a:lnTo>
                    <a:pt x="0" y="98199"/>
                  </a:lnTo>
                  <a:lnTo>
                    <a:pt x="0" y="116334"/>
                  </a:lnTo>
                  <a:lnTo>
                    <a:pt x="156100" y="116334"/>
                  </a:lnTo>
                  <a:lnTo>
                    <a:pt x="156100" y="98199"/>
                  </a:lnTo>
                  <a:close/>
                </a:path>
                <a:path w="156209" h="180975">
                  <a:moveTo>
                    <a:pt x="78050" y="39021"/>
                  </a:moveTo>
                  <a:lnTo>
                    <a:pt x="56578" y="40547"/>
                  </a:lnTo>
                  <a:lnTo>
                    <a:pt x="40242" y="45043"/>
                  </a:lnTo>
                  <a:lnTo>
                    <a:pt x="29849" y="52393"/>
                  </a:lnTo>
                  <a:lnTo>
                    <a:pt x="26205" y="62475"/>
                  </a:lnTo>
                  <a:lnTo>
                    <a:pt x="26205" y="67972"/>
                  </a:lnTo>
                  <a:lnTo>
                    <a:pt x="28974" y="76964"/>
                  </a:lnTo>
                  <a:lnTo>
                    <a:pt x="36946" y="83842"/>
                  </a:lnTo>
                  <a:lnTo>
                    <a:pt x="49624" y="88556"/>
                  </a:lnTo>
                  <a:lnTo>
                    <a:pt x="66511" y="91057"/>
                  </a:lnTo>
                  <a:lnTo>
                    <a:pt x="66511" y="98199"/>
                  </a:lnTo>
                  <a:lnTo>
                    <a:pt x="89596" y="98199"/>
                  </a:lnTo>
                  <a:lnTo>
                    <a:pt x="89596" y="91057"/>
                  </a:lnTo>
                  <a:lnTo>
                    <a:pt x="106405" y="88556"/>
                  </a:lnTo>
                  <a:lnTo>
                    <a:pt x="119092" y="83842"/>
                  </a:lnTo>
                  <a:lnTo>
                    <a:pt x="127107" y="76964"/>
                  </a:lnTo>
                  <a:lnTo>
                    <a:pt x="128081" y="73830"/>
                  </a:lnTo>
                  <a:lnTo>
                    <a:pt x="78050" y="73830"/>
                  </a:lnTo>
                  <a:lnTo>
                    <a:pt x="65335" y="73218"/>
                  </a:lnTo>
                  <a:lnTo>
                    <a:pt x="56296" y="71543"/>
                  </a:lnTo>
                  <a:lnTo>
                    <a:pt x="50898" y="69043"/>
                  </a:lnTo>
                  <a:lnTo>
                    <a:pt x="49106" y="65958"/>
                  </a:lnTo>
                  <a:lnTo>
                    <a:pt x="49106" y="64490"/>
                  </a:lnTo>
                  <a:lnTo>
                    <a:pt x="50898" y="61404"/>
                  </a:lnTo>
                  <a:lnTo>
                    <a:pt x="56296" y="58904"/>
                  </a:lnTo>
                  <a:lnTo>
                    <a:pt x="65335" y="57229"/>
                  </a:lnTo>
                  <a:lnTo>
                    <a:pt x="78050" y="56617"/>
                  </a:lnTo>
                  <a:lnTo>
                    <a:pt x="127784" y="56617"/>
                  </a:lnTo>
                  <a:lnTo>
                    <a:pt x="126258" y="52393"/>
                  </a:lnTo>
                  <a:lnTo>
                    <a:pt x="115864" y="45043"/>
                  </a:lnTo>
                  <a:lnTo>
                    <a:pt x="99526" y="40547"/>
                  </a:lnTo>
                  <a:lnTo>
                    <a:pt x="78050" y="39021"/>
                  </a:lnTo>
                  <a:close/>
                </a:path>
                <a:path w="156209" h="180975">
                  <a:moveTo>
                    <a:pt x="127784" y="56617"/>
                  </a:moveTo>
                  <a:lnTo>
                    <a:pt x="78050" y="56617"/>
                  </a:lnTo>
                  <a:lnTo>
                    <a:pt x="90766" y="57229"/>
                  </a:lnTo>
                  <a:lnTo>
                    <a:pt x="99807" y="58904"/>
                  </a:lnTo>
                  <a:lnTo>
                    <a:pt x="105208" y="61404"/>
                  </a:lnTo>
                  <a:lnTo>
                    <a:pt x="107001" y="64490"/>
                  </a:lnTo>
                  <a:lnTo>
                    <a:pt x="107001" y="65958"/>
                  </a:lnTo>
                  <a:lnTo>
                    <a:pt x="105208" y="69043"/>
                  </a:lnTo>
                  <a:lnTo>
                    <a:pt x="99807" y="71543"/>
                  </a:lnTo>
                  <a:lnTo>
                    <a:pt x="90766" y="73218"/>
                  </a:lnTo>
                  <a:lnTo>
                    <a:pt x="78050" y="73830"/>
                  </a:lnTo>
                  <a:lnTo>
                    <a:pt x="128081" y="73830"/>
                  </a:lnTo>
                  <a:lnTo>
                    <a:pt x="129902" y="67972"/>
                  </a:lnTo>
                  <a:lnTo>
                    <a:pt x="129902" y="62475"/>
                  </a:lnTo>
                  <a:lnTo>
                    <a:pt x="127784" y="56617"/>
                  </a:lnTo>
                  <a:close/>
                </a:path>
                <a:path w="156209" h="180975">
                  <a:moveTo>
                    <a:pt x="78050" y="120738"/>
                  </a:moveTo>
                  <a:lnTo>
                    <a:pt x="56787" y="122170"/>
                  </a:lnTo>
                  <a:lnTo>
                    <a:pt x="39301" y="126831"/>
                  </a:lnTo>
                  <a:lnTo>
                    <a:pt x="27448" y="135271"/>
                  </a:lnTo>
                  <a:lnTo>
                    <a:pt x="23085" y="148036"/>
                  </a:lnTo>
                  <a:lnTo>
                    <a:pt x="23085" y="153164"/>
                  </a:lnTo>
                  <a:lnTo>
                    <a:pt x="27448" y="165934"/>
                  </a:lnTo>
                  <a:lnTo>
                    <a:pt x="39301" y="174375"/>
                  </a:lnTo>
                  <a:lnTo>
                    <a:pt x="56787" y="179037"/>
                  </a:lnTo>
                  <a:lnTo>
                    <a:pt x="78050" y="180469"/>
                  </a:lnTo>
                  <a:lnTo>
                    <a:pt x="99313" y="179037"/>
                  </a:lnTo>
                  <a:lnTo>
                    <a:pt x="116799" y="174375"/>
                  </a:lnTo>
                  <a:lnTo>
                    <a:pt x="128651" y="165934"/>
                  </a:lnTo>
                  <a:lnTo>
                    <a:pt x="129823" y="162505"/>
                  </a:lnTo>
                  <a:lnTo>
                    <a:pt x="78050" y="162505"/>
                  </a:lnTo>
                  <a:lnTo>
                    <a:pt x="66132" y="161899"/>
                  </a:lnTo>
                  <a:lnTo>
                    <a:pt x="55811" y="159990"/>
                  </a:lnTo>
                  <a:lnTo>
                    <a:pt x="48547" y="156637"/>
                  </a:lnTo>
                  <a:lnTo>
                    <a:pt x="45801" y="151703"/>
                  </a:lnTo>
                  <a:lnTo>
                    <a:pt x="45801" y="149497"/>
                  </a:lnTo>
                  <a:lnTo>
                    <a:pt x="48547" y="144563"/>
                  </a:lnTo>
                  <a:lnTo>
                    <a:pt x="55811" y="141211"/>
                  </a:lnTo>
                  <a:lnTo>
                    <a:pt x="66132" y="139302"/>
                  </a:lnTo>
                  <a:lnTo>
                    <a:pt x="78050" y="138696"/>
                  </a:lnTo>
                  <a:lnTo>
                    <a:pt x="129822" y="138696"/>
                  </a:lnTo>
                  <a:lnTo>
                    <a:pt x="128651" y="135271"/>
                  </a:lnTo>
                  <a:lnTo>
                    <a:pt x="116799" y="126831"/>
                  </a:lnTo>
                  <a:lnTo>
                    <a:pt x="99313" y="122170"/>
                  </a:lnTo>
                  <a:lnTo>
                    <a:pt x="78050" y="120738"/>
                  </a:lnTo>
                  <a:close/>
                </a:path>
                <a:path w="156209" h="180975">
                  <a:moveTo>
                    <a:pt x="129822" y="138696"/>
                  </a:moveTo>
                  <a:lnTo>
                    <a:pt x="78050" y="138696"/>
                  </a:lnTo>
                  <a:lnTo>
                    <a:pt x="89967" y="139302"/>
                  </a:lnTo>
                  <a:lnTo>
                    <a:pt x="100289" y="141211"/>
                  </a:lnTo>
                  <a:lnTo>
                    <a:pt x="107553" y="144563"/>
                  </a:lnTo>
                  <a:lnTo>
                    <a:pt x="110298" y="149497"/>
                  </a:lnTo>
                  <a:lnTo>
                    <a:pt x="110298" y="151703"/>
                  </a:lnTo>
                  <a:lnTo>
                    <a:pt x="107553" y="156637"/>
                  </a:lnTo>
                  <a:lnTo>
                    <a:pt x="100289" y="159990"/>
                  </a:lnTo>
                  <a:lnTo>
                    <a:pt x="89967" y="161899"/>
                  </a:lnTo>
                  <a:lnTo>
                    <a:pt x="78050" y="162505"/>
                  </a:lnTo>
                  <a:lnTo>
                    <a:pt x="129823" y="162505"/>
                  </a:lnTo>
                  <a:lnTo>
                    <a:pt x="133015" y="153164"/>
                  </a:lnTo>
                  <a:lnTo>
                    <a:pt x="133015" y="148036"/>
                  </a:lnTo>
                  <a:lnTo>
                    <a:pt x="129822" y="138696"/>
                  </a:lnTo>
                  <a:close/>
                </a:path>
                <a:path w="156209" h="180975">
                  <a:moveTo>
                    <a:pt x="140164" y="15751"/>
                  </a:moveTo>
                  <a:lnTo>
                    <a:pt x="15943" y="15751"/>
                  </a:lnTo>
                  <a:lnTo>
                    <a:pt x="15943" y="33886"/>
                  </a:lnTo>
                  <a:lnTo>
                    <a:pt x="140164" y="33886"/>
                  </a:lnTo>
                  <a:lnTo>
                    <a:pt x="140164" y="15751"/>
                  </a:lnTo>
                  <a:close/>
                </a:path>
                <a:path w="156209" h="180975">
                  <a:moveTo>
                    <a:pt x="89596" y="0"/>
                  </a:moveTo>
                  <a:lnTo>
                    <a:pt x="66326" y="0"/>
                  </a:lnTo>
                  <a:lnTo>
                    <a:pt x="66326" y="15751"/>
                  </a:lnTo>
                  <a:lnTo>
                    <a:pt x="89596" y="15751"/>
                  </a:lnTo>
                  <a:lnTo>
                    <a:pt x="89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02"/>
            <p:cNvSpPr/>
            <p:nvPr/>
          </p:nvSpPr>
          <p:spPr>
            <a:xfrm>
              <a:off x="8782065" y="5616572"/>
              <a:ext cx="77158" cy="82037"/>
            </a:xfrm>
            <a:custGeom>
              <a:avLst/>
              <a:gdLst/>
              <a:ahLst/>
              <a:cxnLst/>
              <a:rect l="l" t="t" r="r" b="b"/>
              <a:pathLst>
                <a:path w="160655" h="170815">
                  <a:moveTo>
                    <a:pt x="137781" y="0"/>
                  </a:moveTo>
                  <a:lnTo>
                    <a:pt x="114689" y="0"/>
                  </a:lnTo>
                  <a:lnTo>
                    <a:pt x="114689" y="95270"/>
                  </a:lnTo>
                  <a:lnTo>
                    <a:pt x="137781" y="95270"/>
                  </a:lnTo>
                  <a:lnTo>
                    <a:pt x="137781" y="56794"/>
                  </a:lnTo>
                  <a:lnTo>
                    <a:pt x="160129" y="56794"/>
                  </a:lnTo>
                  <a:lnTo>
                    <a:pt x="160129" y="36638"/>
                  </a:lnTo>
                  <a:lnTo>
                    <a:pt x="137781" y="36638"/>
                  </a:lnTo>
                  <a:lnTo>
                    <a:pt x="137781" y="0"/>
                  </a:lnTo>
                  <a:close/>
                </a:path>
                <a:path w="160655" h="170815">
                  <a:moveTo>
                    <a:pt x="137781" y="102965"/>
                  </a:moveTo>
                  <a:lnTo>
                    <a:pt x="32064" y="102965"/>
                  </a:lnTo>
                  <a:lnTo>
                    <a:pt x="32064" y="170384"/>
                  </a:lnTo>
                  <a:lnTo>
                    <a:pt x="137781" y="170384"/>
                  </a:lnTo>
                  <a:lnTo>
                    <a:pt x="137781" y="151150"/>
                  </a:lnTo>
                  <a:lnTo>
                    <a:pt x="54965" y="151150"/>
                  </a:lnTo>
                  <a:lnTo>
                    <a:pt x="54965" y="122199"/>
                  </a:lnTo>
                  <a:lnTo>
                    <a:pt x="137781" y="122199"/>
                  </a:lnTo>
                  <a:lnTo>
                    <a:pt x="137781" y="102965"/>
                  </a:lnTo>
                  <a:close/>
                </a:path>
                <a:path w="160655" h="170815">
                  <a:moveTo>
                    <a:pt x="137781" y="122199"/>
                  </a:moveTo>
                  <a:lnTo>
                    <a:pt x="114873" y="122199"/>
                  </a:lnTo>
                  <a:lnTo>
                    <a:pt x="114873" y="151150"/>
                  </a:lnTo>
                  <a:lnTo>
                    <a:pt x="137781" y="151150"/>
                  </a:lnTo>
                  <a:lnTo>
                    <a:pt x="137781" y="122199"/>
                  </a:lnTo>
                  <a:close/>
                </a:path>
                <a:path w="160655" h="170815">
                  <a:moveTo>
                    <a:pt x="63752" y="6411"/>
                  </a:moveTo>
                  <a:lnTo>
                    <a:pt x="40305" y="6411"/>
                  </a:lnTo>
                  <a:lnTo>
                    <a:pt x="40305" y="27851"/>
                  </a:lnTo>
                  <a:lnTo>
                    <a:pt x="39415" y="36240"/>
                  </a:lnTo>
                  <a:lnTo>
                    <a:pt x="14611" y="66847"/>
                  </a:lnTo>
                  <a:lnTo>
                    <a:pt x="0" y="78050"/>
                  </a:lnTo>
                  <a:lnTo>
                    <a:pt x="13744" y="95086"/>
                  </a:lnTo>
                  <a:lnTo>
                    <a:pt x="49099" y="65958"/>
                  </a:lnTo>
                  <a:lnTo>
                    <a:pt x="52950" y="59908"/>
                  </a:lnTo>
                  <a:lnTo>
                    <a:pt x="83827" y="59908"/>
                  </a:lnTo>
                  <a:lnTo>
                    <a:pt x="63797" y="27851"/>
                  </a:lnTo>
                  <a:lnTo>
                    <a:pt x="63752" y="6411"/>
                  </a:lnTo>
                  <a:close/>
                </a:path>
                <a:path w="160655" h="170815">
                  <a:moveTo>
                    <a:pt x="83827" y="59908"/>
                  </a:moveTo>
                  <a:lnTo>
                    <a:pt x="53128" y="59908"/>
                  </a:lnTo>
                  <a:lnTo>
                    <a:pt x="54043" y="62837"/>
                  </a:lnTo>
                  <a:lnTo>
                    <a:pt x="59915" y="67234"/>
                  </a:lnTo>
                  <a:lnTo>
                    <a:pt x="66135" y="72185"/>
                  </a:lnTo>
                  <a:lnTo>
                    <a:pt x="71446" y="76267"/>
                  </a:lnTo>
                  <a:lnTo>
                    <a:pt x="77154" y="80501"/>
                  </a:lnTo>
                  <a:lnTo>
                    <a:pt x="83171" y="84838"/>
                  </a:lnTo>
                  <a:lnTo>
                    <a:pt x="89412" y="89227"/>
                  </a:lnTo>
                  <a:lnTo>
                    <a:pt x="102235" y="73107"/>
                  </a:lnTo>
                  <a:lnTo>
                    <a:pt x="95251" y="68265"/>
                  </a:lnTo>
                  <a:lnTo>
                    <a:pt x="88285" y="63253"/>
                  </a:lnTo>
                  <a:lnTo>
                    <a:pt x="83827" y="59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03"/>
            <p:cNvSpPr/>
            <p:nvPr/>
          </p:nvSpPr>
          <p:spPr>
            <a:xfrm>
              <a:off x="8662974" y="5718087"/>
              <a:ext cx="70143" cy="82952"/>
            </a:xfrm>
            <a:custGeom>
              <a:avLst/>
              <a:gdLst/>
              <a:ahLst/>
              <a:cxnLst/>
              <a:rect l="l" t="t" r="r" b="b"/>
              <a:pathLst>
                <a:path w="146050" h="172719">
                  <a:moveTo>
                    <a:pt x="145838" y="58071"/>
                  </a:moveTo>
                  <a:lnTo>
                    <a:pt x="123859" y="58071"/>
                  </a:lnTo>
                  <a:lnTo>
                    <a:pt x="123859" y="99121"/>
                  </a:lnTo>
                  <a:lnTo>
                    <a:pt x="145838" y="99121"/>
                  </a:lnTo>
                  <a:lnTo>
                    <a:pt x="145838" y="58071"/>
                  </a:lnTo>
                  <a:close/>
                </a:path>
                <a:path w="146050" h="172719">
                  <a:moveTo>
                    <a:pt x="109930" y="2191"/>
                  </a:moveTo>
                  <a:lnTo>
                    <a:pt x="88128" y="2191"/>
                  </a:lnTo>
                  <a:lnTo>
                    <a:pt x="88128" y="98752"/>
                  </a:lnTo>
                  <a:lnTo>
                    <a:pt x="109930" y="98752"/>
                  </a:lnTo>
                  <a:lnTo>
                    <a:pt x="109930" y="58071"/>
                  </a:lnTo>
                  <a:lnTo>
                    <a:pt x="145838" y="58071"/>
                  </a:lnTo>
                  <a:lnTo>
                    <a:pt x="145838" y="38106"/>
                  </a:lnTo>
                  <a:lnTo>
                    <a:pt x="109930" y="38106"/>
                  </a:lnTo>
                  <a:lnTo>
                    <a:pt x="109930" y="2191"/>
                  </a:lnTo>
                  <a:close/>
                </a:path>
                <a:path w="146050" h="172719">
                  <a:moveTo>
                    <a:pt x="145838" y="0"/>
                  </a:moveTo>
                  <a:lnTo>
                    <a:pt x="123859" y="0"/>
                  </a:lnTo>
                  <a:lnTo>
                    <a:pt x="123859" y="38106"/>
                  </a:lnTo>
                  <a:lnTo>
                    <a:pt x="145838" y="38106"/>
                  </a:lnTo>
                  <a:lnTo>
                    <a:pt x="145838" y="0"/>
                  </a:lnTo>
                  <a:close/>
                </a:path>
                <a:path w="146050" h="172719">
                  <a:moveTo>
                    <a:pt x="145838" y="106816"/>
                  </a:moveTo>
                  <a:lnTo>
                    <a:pt x="31333" y="106816"/>
                  </a:lnTo>
                  <a:lnTo>
                    <a:pt x="31333" y="126419"/>
                  </a:lnTo>
                  <a:lnTo>
                    <a:pt x="122760" y="126419"/>
                  </a:lnTo>
                  <a:lnTo>
                    <a:pt x="122760" y="172405"/>
                  </a:lnTo>
                  <a:lnTo>
                    <a:pt x="145838" y="172405"/>
                  </a:lnTo>
                  <a:lnTo>
                    <a:pt x="145838" y="106816"/>
                  </a:lnTo>
                  <a:close/>
                </a:path>
                <a:path w="146050" h="172719">
                  <a:moveTo>
                    <a:pt x="38659" y="6595"/>
                  </a:moveTo>
                  <a:lnTo>
                    <a:pt x="21874" y="9635"/>
                  </a:lnTo>
                  <a:lnTo>
                    <a:pt x="9779" y="17862"/>
                  </a:lnTo>
                  <a:lnTo>
                    <a:pt x="2459" y="29936"/>
                  </a:lnTo>
                  <a:lnTo>
                    <a:pt x="0" y="44518"/>
                  </a:lnTo>
                  <a:lnTo>
                    <a:pt x="0" y="51844"/>
                  </a:lnTo>
                  <a:lnTo>
                    <a:pt x="2459" y="66429"/>
                  </a:lnTo>
                  <a:lnTo>
                    <a:pt x="9779" y="78506"/>
                  </a:lnTo>
                  <a:lnTo>
                    <a:pt x="21874" y="86733"/>
                  </a:lnTo>
                  <a:lnTo>
                    <a:pt x="38659" y="89773"/>
                  </a:lnTo>
                  <a:lnTo>
                    <a:pt x="55443" y="86733"/>
                  </a:lnTo>
                  <a:lnTo>
                    <a:pt x="67537" y="78506"/>
                  </a:lnTo>
                  <a:lnTo>
                    <a:pt x="72476" y="70355"/>
                  </a:lnTo>
                  <a:lnTo>
                    <a:pt x="38659" y="70355"/>
                  </a:lnTo>
                  <a:lnTo>
                    <a:pt x="31252" y="68912"/>
                  </a:lnTo>
                  <a:lnTo>
                    <a:pt x="25854" y="64857"/>
                  </a:lnTo>
                  <a:lnTo>
                    <a:pt x="22552" y="58605"/>
                  </a:lnTo>
                  <a:lnTo>
                    <a:pt x="21432" y="50567"/>
                  </a:lnTo>
                  <a:lnTo>
                    <a:pt x="21432" y="45801"/>
                  </a:lnTo>
                  <a:lnTo>
                    <a:pt x="22552" y="37764"/>
                  </a:lnTo>
                  <a:lnTo>
                    <a:pt x="25854" y="31511"/>
                  </a:lnTo>
                  <a:lnTo>
                    <a:pt x="31252" y="27457"/>
                  </a:lnTo>
                  <a:lnTo>
                    <a:pt x="38659" y="26014"/>
                  </a:lnTo>
                  <a:lnTo>
                    <a:pt x="72477" y="26014"/>
                  </a:lnTo>
                  <a:lnTo>
                    <a:pt x="67537" y="17862"/>
                  </a:lnTo>
                  <a:lnTo>
                    <a:pt x="55443" y="9635"/>
                  </a:lnTo>
                  <a:lnTo>
                    <a:pt x="38659" y="6595"/>
                  </a:lnTo>
                  <a:close/>
                </a:path>
                <a:path w="146050" h="172719">
                  <a:moveTo>
                    <a:pt x="72477" y="26014"/>
                  </a:moveTo>
                  <a:lnTo>
                    <a:pt x="38659" y="26014"/>
                  </a:lnTo>
                  <a:lnTo>
                    <a:pt x="46063" y="27457"/>
                  </a:lnTo>
                  <a:lnTo>
                    <a:pt x="51458" y="31511"/>
                  </a:lnTo>
                  <a:lnTo>
                    <a:pt x="54760" y="37764"/>
                  </a:lnTo>
                  <a:lnTo>
                    <a:pt x="55879" y="45801"/>
                  </a:lnTo>
                  <a:lnTo>
                    <a:pt x="55879" y="50567"/>
                  </a:lnTo>
                  <a:lnTo>
                    <a:pt x="54760" y="58605"/>
                  </a:lnTo>
                  <a:lnTo>
                    <a:pt x="51458" y="64857"/>
                  </a:lnTo>
                  <a:lnTo>
                    <a:pt x="46063" y="68912"/>
                  </a:lnTo>
                  <a:lnTo>
                    <a:pt x="38659" y="70355"/>
                  </a:lnTo>
                  <a:lnTo>
                    <a:pt x="72476" y="70355"/>
                  </a:lnTo>
                  <a:lnTo>
                    <a:pt x="74854" y="66429"/>
                  </a:lnTo>
                  <a:lnTo>
                    <a:pt x="77312" y="51844"/>
                  </a:lnTo>
                  <a:lnTo>
                    <a:pt x="77312" y="44518"/>
                  </a:lnTo>
                  <a:lnTo>
                    <a:pt x="74854" y="29936"/>
                  </a:lnTo>
                  <a:lnTo>
                    <a:pt x="72477" y="26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04"/>
            <p:cNvSpPr/>
            <p:nvPr/>
          </p:nvSpPr>
          <p:spPr>
            <a:xfrm>
              <a:off x="8746869" y="5718087"/>
              <a:ext cx="65569" cy="82037"/>
            </a:xfrm>
            <a:custGeom>
              <a:avLst/>
              <a:gdLst/>
              <a:ahLst/>
              <a:cxnLst/>
              <a:rect l="l" t="t" r="r" b="b"/>
              <a:pathLst>
                <a:path w="136525" h="170815">
                  <a:moveTo>
                    <a:pt x="135958" y="0"/>
                  </a:moveTo>
                  <a:lnTo>
                    <a:pt x="112689" y="0"/>
                  </a:lnTo>
                  <a:lnTo>
                    <a:pt x="112689" y="170384"/>
                  </a:lnTo>
                  <a:lnTo>
                    <a:pt x="135958" y="170384"/>
                  </a:lnTo>
                  <a:lnTo>
                    <a:pt x="135958" y="0"/>
                  </a:lnTo>
                  <a:close/>
                </a:path>
                <a:path w="136525" h="170815">
                  <a:moveTo>
                    <a:pt x="81844" y="15198"/>
                  </a:moveTo>
                  <a:lnTo>
                    <a:pt x="3120" y="15198"/>
                  </a:lnTo>
                  <a:lnTo>
                    <a:pt x="3120" y="35170"/>
                  </a:lnTo>
                  <a:lnTo>
                    <a:pt x="58582" y="35170"/>
                  </a:lnTo>
                  <a:lnTo>
                    <a:pt x="58582" y="47816"/>
                  </a:lnTo>
                  <a:lnTo>
                    <a:pt x="57178" y="65463"/>
                  </a:lnTo>
                  <a:lnTo>
                    <a:pt x="49956" y="80310"/>
                  </a:lnTo>
                  <a:lnTo>
                    <a:pt x="32401" y="96222"/>
                  </a:lnTo>
                  <a:lnTo>
                    <a:pt x="0" y="117064"/>
                  </a:lnTo>
                  <a:lnTo>
                    <a:pt x="12269" y="135391"/>
                  </a:lnTo>
                  <a:lnTo>
                    <a:pt x="48812" y="111393"/>
                  </a:lnTo>
                  <a:lnTo>
                    <a:pt x="69876" y="92084"/>
                  </a:lnTo>
                  <a:lnTo>
                    <a:pt x="79530" y="72809"/>
                  </a:lnTo>
                  <a:lnTo>
                    <a:pt x="81844" y="48915"/>
                  </a:lnTo>
                  <a:lnTo>
                    <a:pt x="81844" y="15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105"/>
            <p:cNvSpPr/>
            <p:nvPr/>
          </p:nvSpPr>
          <p:spPr>
            <a:xfrm>
              <a:off x="8823361" y="5723630"/>
              <a:ext cx="75023" cy="66179"/>
            </a:xfrm>
            <a:custGeom>
              <a:avLst/>
              <a:gdLst/>
              <a:ahLst/>
              <a:cxnLst/>
              <a:rect l="l" t="t" r="r" b="b"/>
              <a:pathLst>
                <a:path w="156209" h="137794">
                  <a:moveTo>
                    <a:pt x="89773" y="0"/>
                  </a:moveTo>
                  <a:lnTo>
                    <a:pt x="66326" y="0"/>
                  </a:lnTo>
                  <a:lnTo>
                    <a:pt x="66326" y="18872"/>
                  </a:lnTo>
                  <a:lnTo>
                    <a:pt x="65442" y="29644"/>
                  </a:lnTo>
                  <a:lnTo>
                    <a:pt x="38996" y="59380"/>
                  </a:lnTo>
                  <a:lnTo>
                    <a:pt x="8978" y="77135"/>
                  </a:lnTo>
                  <a:lnTo>
                    <a:pt x="20333" y="95454"/>
                  </a:lnTo>
                  <a:lnTo>
                    <a:pt x="60830" y="71085"/>
                  </a:lnTo>
                  <a:lnTo>
                    <a:pt x="78603" y="56064"/>
                  </a:lnTo>
                  <a:lnTo>
                    <a:pt x="112076" y="56064"/>
                  </a:lnTo>
                  <a:lnTo>
                    <a:pt x="89773" y="18872"/>
                  </a:lnTo>
                  <a:lnTo>
                    <a:pt x="89773" y="0"/>
                  </a:lnTo>
                  <a:close/>
                </a:path>
                <a:path w="156209" h="137794">
                  <a:moveTo>
                    <a:pt x="112076" y="56064"/>
                  </a:moveTo>
                  <a:lnTo>
                    <a:pt x="78780" y="56064"/>
                  </a:lnTo>
                  <a:lnTo>
                    <a:pt x="80617" y="60092"/>
                  </a:lnTo>
                  <a:lnTo>
                    <a:pt x="112814" y="81668"/>
                  </a:lnTo>
                  <a:lnTo>
                    <a:pt x="135944" y="95093"/>
                  </a:lnTo>
                  <a:lnTo>
                    <a:pt x="147122" y="77135"/>
                  </a:lnTo>
                  <a:lnTo>
                    <a:pt x="136933" y="71332"/>
                  </a:lnTo>
                  <a:lnTo>
                    <a:pt x="126762" y="65339"/>
                  </a:lnTo>
                  <a:lnTo>
                    <a:pt x="117106" y="59380"/>
                  </a:lnTo>
                  <a:lnTo>
                    <a:pt x="112076" y="56064"/>
                  </a:lnTo>
                  <a:close/>
                </a:path>
                <a:path w="156209" h="137794">
                  <a:moveTo>
                    <a:pt x="156100" y="117809"/>
                  </a:moveTo>
                  <a:lnTo>
                    <a:pt x="0" y="117809"/>
                  </a:lnTo>
                  <a:lnTo>
                    <a:pt x="0" y="137412"/>
                  </a:lnTo>
                  <a:lnTo>
                    <a:pt x="156100" y="137412"/>
                  </a:lnTo>
                  <a:lnTo>
                    <a:pt x="156100" y="117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74"/>
            <p:cNvSpPr/>
            <p:nvPr/>
          </p:nvSpPr>
          <p:spPr>
            <a:xfrm>
              <a:off x="7769815" y="5661330"/>
              <a:ext cx="591338" cy="401646"/>
            </a:xfrm>
            <a:custGeom>
              <a:avLst/>
              <a:gdLst/>
              <a:ahLst/>
              <a:cxnLst/>
              <a:rect l="l" t="t" r="r" b="b"/>
              <a:pathLst>
                <a:path w="1231265" h="836294">
                  <a:moveTo>
                    <a:pt x="1230764" y="835816"/>
                  </a:moveTo>
                  <a:lnTo>
                    <a:pt x="0" y="835816"/>
                  </a:lnTo>
                  <a:lnTo>
                    <a:pt x="0" y="0"/>
                  </a:lnTo>
                  <a:lnTo>
                    <a:pt x="1230764" y="0"/>
                  </a:lnTo>
                  <a:lnTo>
                    <a:pt x="1230764" y="835816"/>
                  </a:lnTo>
                  <a:close/>
                </a:path>
              </a:pathLst>
            </a:custGeom>
            <a:solidFill>
              <a:srgbClr val="E844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75"/>
            <p:cNvSpPr/>
            <p:nvPr/>
          </p:nvSpPr>
          <p:spPr>
            <a:xfrm>
              <a:off x="7769815" y="5603990"/>
              <a:ext cx="659041" cy="58859"/>
            </a:xfrm>
            <a:custGeom>
              <a:avLst/>
              <a:gdLst/>
              <a:ahLst/>
              <a:cxnLst/>
              <a:rect l="l" t="t" r="r" b="b"/>
              <a:pathLst>
                <a:path w="1372234" h="122555">
                  <a:moveTo>
                    <a:pt x="1371722" y="0"/>
                  </a:moveTo>
                  <a:lnTo>
                    <a:pt x="140958" y="0"/>
                  </a:lnTo>
                  <a:lnTo>
                    <a:pt x="0" y="122206"/>
                  </a:lnTo>
                  <a:lnTo>
                    <a:pt x="1230764" y="122206"/>
                  </a:lnTo>
                  <a:lnTo>
                    <a:pt x="1371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76"/>
            <p:cNvSpPr/>
            <p:nvPr/>
          </p:nvSpPr>
          <p:spPr>
            <a:xfrm>
              <a:off x="8360170" y="5604579"/>
              <a:ext cx="68618" cy="458371"/>
            </a:xfrm>
            <a:custGeom>
              <a:avLst/>
              <a:gdLst/>
              <a:ahLst/>
              <a:cxnLst/>
              <a:rect l="l" t="t" r="r" b="b"/>
              <a:pathLst>
                <a:path w="142875" h="954405">
                  <a:moveTo>
                    <a:pt x="142398" y="0"/>
                  </a:moveTo>
                  <a:lnTo>
                    <a:pt x="0" y="118164"/>
                  </a:lnTo>
                  <a:lnTo>
                    <a:pt x="0" y="953981"/>
                  </a:lnTo>
                  <a:lnTo>
                    <a:pt x="142398" y="835816"/>
                  </a:lnTo>
                  <a:lnTo>
                    <a:pt x="142398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77"/>
            <p:cNvSpPr/>
            <p:nvPr/>
          </p:nvSpPr>
          <p:spPr>
            <a:xfrm>
              <a:off x="7826491" y="5741648"/>
              <a:ext cx="102470" cy="116194"/>
            </a:xfrm>
            <a:custGeom>
              <a:avLst/>
              <a:gdLst/>
              <a:ahLst/>
              <a:cxnLst/>
              <a:rect l="l" t="t" r="r" b="b"/>
              <a:pathLst>
                <a:path w="213359" h="241934">
                  <a:moveTo>
                    <a:pt x="179767" y="0"/>
                  </a:moveTo>
                  <a:lnTo>
                    <a:pt x="146731" y="0"/>
                  </a:lnTo>
                  <a:lnTo>
                    <a:pt x="146731" y="241945"/>
                  </a:lnTo>
                  <a:lnTo>
                    <a:pt x="179767" y="241945"/>
                  </a:lnTo>
                  <a:lnTo>
                    <a:pt x="179767" y="114994"/>
                  </a:lnTo>
                  <a:lnTo>
                    <a:pt x="213065" y="114994"/>
                  </a:lnTo>
                  <a:lnTo>
                    <a:pt x="213065" y="86376"/>
                  </a:lnTo>
                  <a:lnTo>
                    <a:pt x="179767" y="86376"/>
                  </a:lnTo>
                  <a:lnTo>
                    <a:pt x="179767" y="0"/>
                  </a:lnTo>
                  <a:close/>
                </a:path>
                <a:path w="213359" h="241934">
                  <a:moveTo>
                    <a:pt x="113164" y="18737"/>
                  </a:moveTo>
                  <a:lnTo>
                    <a:pt x="0" y="18737"/>
                  </a:lnTo>
                  <a:lnTo>
                    <a:pt x="0" y="182370"/>
                  </a:lnTo>
                  <a:lnTo>
                    <a:pt x="41631" y="182370"/>
                  </a:lnTo>
                  <a:lnTo>
                    <a:pt x="65841" y="182188"/>
                  </a:lnTo>
                  <a:lnTo>
                    <a:pt x="89981" y="181495"/>
                  </a:lnTo>
                  <a:lnTo>
                    <a:pt x="112708" y="180069"/>
                  </a:lnTo>
                  <a:lnTo>
                    <a:pt x="132682" y="177689"/>
                  </a:lnTo>
                  <a:lnTo>
                    <a:pt x="129841" y="154533"/>
                  </a:lnTo>
                  <a:lnTo>
                    <a:pt x="32787" y="154533"/>
                  </a:lnTo>
                  <a:lnTo>
                    <a:pt x="32787" y="113951"/>
                  </a:lnTo>
                  <a:lnTo>
                    <a:pt x="107710" y="113951"/>
                  </a:lnTo>
                  <a:lnTo>
                    <a:pt x="107710" y="86114"/>
                  </a:lnTo>
                  <a:lnTo>
                    <a:pt x="32787" y="86114"/>
                  </a:lnTo>
                  <a:lnTo>
                    <a:pt x="32787" y="46574"/>
                  </a:lnTo>
                  <a:lnTo>
                    <a:pt x="113164" y="46574"/>
                  </a:lnTo>
                  <a:lnTo>
                    <a:pt x="113164" y="18737"/>
                  </a:lnTo>
                  <a:close/>
                </a:path>
                <a:path w="213359" h="241934">
                  <a:moveTo>
                    <a:pt x="129299" y="150114"/>
                  </a:moveTo>
                  <a:lnTo>
                    <a:pt x="109978" y="152232"/>
                  </a:lnTo>
                  <a:lnTo>
                    <a:pt x="89461" y="153592"/>
                  </a:lnTo>
                  <a:lnTo>
                    <a:pt x="68897" y="154318"/>
                  </a:lnTo>
                  <a:lnTo>
                    <a:pt x="49433" y="154533"/>
                  </a:lnTo>
                  <a:lnTo>
                    <a:pt x="129841" y="154533"/>
                  </a:lnTo>
                  <a:lnTo>
                    <a:pt x="129299" y="1501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78"/>
            <p:cNvSpPr/>
            <p:nvPr/>
          </p:nvSpPr>
          <p:spPr>
            <a:xfrm>
              <a:off x="7940214" y="5741651"/>
              <a:ext cx="92101" cy="116194"/>
            </a:xfrm>
            <a:custGeom>
              <a:avLst/>
              <a:gdLst/>
              <a:ahLst/>
              <a:cxnLst/>
              <a:rect l="l" t="t" r="r" b="b"/>
              <a:pathLst>
                <a:path w="191769" h="241934">
                  <a:moveTo>
                    <a:pt x="191491" y="0"/>
                  </a:moveTo>
                  <a:lnTo>
                    <a:pt x="158448" y="0"/>
                  </a:lnTo>
                  <a:lnTo>
                    <a:pt x="158448" y="241945"/>
                  </a:lnTo>
                  <a:lnTo>
                    <a:pt x="191491" y="241945"/>
                  </a:lnTo>
                  <a:lnTo>
                    <a:pt x="191491" y="0"/>
                  </a:lnTo>
                  <a:close/>
                </a:path>
                <a:path w="191769" h="241934">
                  <a:moveTo>
                    <a:pt x="62482" y="16127"/>
                  </a:moveTo>
                  <a:lnTo>
                    <a:pt x="34049" y="21355"/>
                  </a:lnTo>
                  <a:lnTo>
                    <a:pt x="14645" y="35899"/>
                  </a:lnTo>
                  <a:lnTo>
                    <a:pt x="3539" y="58052"/>
                  </a:lnTo>
                  <a:lnTo>
                    <a:pt x="0" y="86107"/>
                  </a:lnTo>
                  <a:lnTo>
                    <a:pt x="0" y="114986"/>
                  </a:lnTo>
                  <a:lnTo>
                    <a:pt x="3539" y="143042"/>
                  </a:lnTo>
                  <a:lnTo>
                    <a:pt x="14645" y="165198"/>
                  </a:lnTo>
                  <a:lnTo>
                    <a:pt x="34049" y="179744"/>
                  </a:lnTo>
                  <a:lnTo>
                    <a:pt x="62482" y="184973"/>
                  </a:lnTo>
                  <a:lnTo>
                    <a:pt x="90875" y="179744"/>
                  </a:lnTo>
                  <a:lnTo>
                    <a:pt x="110258" y="165198"/>
                  </a:lnTo>
                  <a:lnTo>
                    <a:pt x="114818" y="156093"/>
                  </a:lnTo>
                  <a:lnTo>
                    <a:pt x="62482" y="156093"/>
                  </a:lnTo>
                  <a:lnTo>
                    <a:pt x="48305" y="153195"/>
                  </a:lnTo>
                  <a:lnTo>
                    <a:pt x="38688" y="144614"/>
                  </a:lnTo>
                  <a:lnTo>
                    <a:pt x="33220" y="130520"/>
                  </a:lnTo>
                  <a:lnTo>
                    <a:pt x="31489" y="111086"/>
                  </a:lnTo>
                  <a:lnTo>
                    <a:pt x="31489" y="90015"/>
                  </a:lnTo>
                  <a:lnTo>
                    <a:pt x="33220" y="70576"/>
                  </a:lnTo>
                  <a:lnTo>
                    <a:pt x="38688" y="56481"/>
                  </a:lnTo>
                  <a:lnTo>
                    <a:pt x="48305" y="47898"/>
                  </a:lnTo>
                  <a:lnTo>
                    <a:pt x="62482" y="45000"/>
                  </a:lnTo>
                  <a:lnTo>
                    <a:pt x="114817" y="45000"/>
                  </a:lnTo>
                  <a:lnTo>
                    <a:pt x="110258" y="35899"/>
                  </a:lnTo>
                  <a:lnTo>
                    <a:pt x="90875" y="21355"/>
                  </a:lnTo>
                  <a:lnTo>
                    <a:pt x="62482" y="16127"/>
                  </a:lnTo>
                  <a:close/>
                </a:path>
                <a:path w="191769" h="241934">
                  <a:moveTo>
                    <a:pt x="114817" y="45000"/>
                  </a:moveTo>
                  <a:lnTo>
                    <a:pt x="62482" y="45000"/>
                  </a:lnTo>
                  <a:lnTo>
                    <a:pt x="76619" y="47898"/>
                  </a:lnTo>
                  <a:lnTo>
                    <a:pt x="86215" y="56481"/>
                  </a:lnTo>
                  <a:lnTo>
                    <a:pt x="91675" y="70576"/>
                  </a:lnTo>
                  <a:lnTo>
                    <a:pt x="93405" y="90015"/>
                  </a:lnTo>
                  <a:lnTo>
                    <a:pt x="93405" y="111086"/>
                  </a:lnTo>
                  <a:lnTo>
                    <a:pt x="91675" y="130520"/>
                  </a:lnTo>
                  <a:lnTo>
                    <a:pt x="86215" y="144614"/>
                  </a:lnTo>
                  <a:lnTo>
                    <a:pt x="76619" y="153195"/>
                  </a:lnTo>
                  <a:lnTo>
                    <a:pt x="62482" y="156093"/>
                  </a:lnTo>
                  <a:lnTo>
                    <a:pt x="114818" y="156093"/>
                  </a:lnTo>
                  <a:lnTo>
                    <a:pt x="121356" y="143042"/>
                  </a:lnTo>
                  <a:lnTo>
                    <a:pt x="124894" y="114986"/>
                  </a:lnTo>
                  <a:lnTo>
                    <a:pt x="124894" y="86107"/>
                  </a:lnTo>
                  <a:lnTo>
                    <a:pt x="121356" y="58052"/>
                  </a:lnTo>
                  <a:lnTo>
                    <a:pt x="114817" y="4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79"/>
            <p:cNvSpPr/>
            <p:nvPr/>
          </p:nvSpPr>
          <p:spPr>
            <a:xfrm>
              <a:off x="8051937" y="5741651"/>
              <a:ext cx="97591" cy="116194"/>
            </a:xfrm>
            <a:custGeom>
              <a:avLst/>
              <a:gdLst/>
              <a:ahLst/>
              <a:cxnLst/>
              <a:rect l="l" t="t" r="r" b="b"/>
              <a:pathLst>
                <a:path w="203200" h="241934">
                  <a:moveTo>
                    <a:pt x="202909" y="0"/>
                  </a:moveTo>
                  <a:lnTo>
                    <a:pt x="171689" y="0"/>
                  </a:lnTo>
                  <a:lnTo>
                    <a:pt x="171689" y="241945"/>
                  </a:lnTo>
                  <a:lnTo>
                    <a:pt x="202909" y="241945"/>
                  </a:lnTo>
                  <a:lnTo>
                    <a:pt x="202909" y="0"/>
                  </a:lnTo>
                  <a:close/>
                </a:path>
                <a:path w="203200" h="241934">
                  <a:moveTo>
                    <a:pt x="154256" y="4943"/>
                  </a:moveTo>
                  <a:lnTo>
                    <a:pt x="123050" y="4943"/>
                  </a:lnTo>
                  <a:lnTo>
                    <a:pt x="123050" y="84029"/>
                  </a:lnTo>
                  <a:lnTo>
                    <a:pt x="99149" y="84029"/>
                  </a:lnTo>
                  <a:lnTo>
                    <a:pt x="99149" y="112384"/>
                  </a:lnTo>
                  <a:lnTo>
                    <a:pt x="123050" y="112384"/>
                  </a:lnTo>
                  <a:lnTo>
                    <a:pt x="123050" y="230236"/>
                  </a:lnTo>
                  <a:lnTo>
                    <a:pt x="154256" y="230236"/>
                  </a:lnTo>
                  <a:lnTo>
                    <a:pt x="154256" y="4943"/>
                  </a:lnTo>
                  <a:close/>
                </a:path>
                <a:path w="203200" h="241934">
                  <a:moveTo>
                    <a:pt x="88724" y="20808"/>
                  </a:moveTo>
                  <a:lnTo>
                    <a:pt x="0" y="20808"/>
                  </a:lnTo>
                  <a:lnTo>
                    <a:pt x="0" y="48128"/>
                  </a:lnTo>
                  <a:lnTo>
                    <a:pt x="57731" y="48128"/>
                  </a:lnTo>
                  <a:lnTo>
                    <a:pt x="57731" y="86107"/>
                  </a:lnTo>
                  <a:lnTo>
                    <a:pt x="0" y="86107"/>
                  </a:lnTo>
                  <a:lnTo>
                    <a:pt x="0" y="180547"/>
                  </a:lnTo>
                  <a:lnTo>
                    <a:pt x="36667" y="180547"/>
                  </a:lnTo>
                  <a:lnTo>
                    <a:pt x="56831" y="180332"/>
                  </a:lnTo>
                  <a:lnTo>
                    <a:pt x="76277" y="179603"/>
                  </a:lnTo>
                  <a:lnTo>
                    <a:pt x="94393" y="178241"/>
                  </a:lnTo>
                  <a:lnTo>
                    <a:pt x="110568" y="176122"/>
                  </a:lnTo>
                  <a:lnTo>
                    <a:pt x="107928" y="153228"/>
                  </a:lnTo>
                  <a:lnTo>
                    <a:pt x="30993" y="153228"/>
                  </a:lnTo>
                  <a:lnTo>
                    <a:pt x="30993" y="112384"/>
                  </a:lnTo>
                  <a:lnTo>
                    <a:pt x="88724" y="112384"/>
                  </a:lnTo>
                  <a:lnTo>
                    <a:pt x="88724" y="20808"/>
                  </a:lnTo>
                  <a:close/>
                </a:path>
                <a:path w="203200" h="241934">
                  <a:moveTo>
                    <a:pt x="107447" y="149065"/>
                  </a:moveTo>
                  <a:lnTo>
                    <a:pt x="91099" y="151032"/>
                  </a:lnTo>
                  <a:lnTo>
                    <a:pt x="74743" y="152317"/>
                  </a:lnTo>
                  <a:lnTo>
                    <a:pt x="58747" y="153016"/>
                  </a:lnTo>
                  <a:lnTo>
                    <a:pt x="43475" y="153228"/>
                  </a:lnTo>
                  <a:lnTo>
                    <a:pt x="107928" y="153228"/>
                  </a:lnTo>
                  <a:lnTo>
                    <a:pt x="107447" y="1490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80"/>
            <p:cNvSpPr/>
            <p:nvPr/>
          </p:nvSpPr>
          <p:spPr>
            <a:xfrm>
              <a:off x="8161426" y="5753018"/>
              <a:ext cx="77158" cy="90271"/>
            </a:xfrm>
            <a:custGeom>
              <a:avLst/>
              <a:gdLst/>
              <a:ahLst/>
              <a:cxnLst/>
              <a:rect l="l" t="t" r="r" b="b"/>
              <a:pathLst>
                <a:path w="160655" h="187959">
                  <a:moveTo>
                    <a:pt x="44745" y="0"/>
                  </a:moveTo>
                  <a:lnTo>
                    <a:pt x="4680" y="0"/>
                  </a:lnTo>
                  <a:lnTo>
                    <a:pt x="58014" y="89497"/>
                  </a:lnTo>
                  <a:lnTo>
                    <a:pt x="0" y="187576"/>
                  </a:lnTo>
                  <a:lnTo>
                    <a:pt x="37461" y="187576"/>
                  </a:lnTo>
                  <a:lnTo>
                    <a:pt x="79085" y="111866"/>
                  </a:lnTo>
                  <a:lnTo>
                    <a:pt x="114681" y="111866"/>
                  </a:lnTo>
                  <a:lnTo>
                    <a:pt x="102242" y="91320"/>
                  </a:lnTo>
                  <a:lnTo>
                    <a:pt x="115787" y="69206"/>
                  </a:lnTo>
                  <a:lnTo>
                    <a:pt x="82206" y="69206"/>
                  </a:lnTo>
                  <a:lnTo>
                    <a:pt x="44745" y="0"/>
                  </a:lnTo>
                  <a:close/>
                </a:path>
                <a:path w="160655" h="187959">
                  <a:moveTo>
                    <a:pt x="114681" y="111866"/>
                  </a:moveTo>
                  <a:lnTo>
                    <a:pt x="79085" y="111866"/>
                  </a:lnTo>
                  <a:lnTo>
                    <a:pt x="122008" y="187576"/>
                  </a:lnTo>
                  <a:lnTo>
                    <a:pt x="160519" y="187576"/>
                  </a:lnTo>
                  <a:lnTo>
                    <a:pt x="114681" y="111866"/>
                  </a:lnTo>
                  <a:close/>
                </a:path>
                <a:path w="160655" h="187959">
                  <a:moveTo>
                    <a:pt x="158178" y="0"/>
                  </a:moveTo>
                  <a:lnTo>
                    <a:pt x="120972" y="0"/>
                  </a:lnTo>
                  <a:lnTo>
                    <a:pt x="82206" y="69206"/>
                  </a:lnTo>
                  <a:lnTo>
                    <a:pt x="115787" y="69206"/>
                  </a:lnTo>
                  <a:lnTo>
                    <a:pt x="1581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181"/>
            <p:cNvSpPr/>
            <p:nvPr/>
          </p:nvSpPr>
          <p:spPr>
            <a:xfrm>
              <a:off x="8250113" y="5780063"/>
              <a:ext cx="55505" cy="69838"/>
            </a:xfrm>
            <a:custGeom>
              <a:avLst/>
              <a:gdLst/>
              <a:ahLst/>
              <a:cxnLst/>
              <a:rect l="l" t="t" r="r" b="b"/>
              <a:pathLst>
                <a:path w="115569" h="145415">
                  <a:moveTo>
                    <a:pt x="114916" y="0"/>
                  </a:moveTo>
                  <a:lnTo>
                    <a:pt x="99922" y="0"/>
                  </a:lnTo>
                  <a:lnTo>
                    <a:pt x="99922" y="34581"/>
                  </a:lnTo>
                  <a:lnTo>
                    <a:pt x="73908" y="34581"/>
                  </a:lnTo>
                  <a:lnTo>
                    <a:pt x="73908" y="47589"/>
                  </a:lnTo>
                  <a:lnTo>
                    <a:pt x="99922" y="47589"/>
                  </a:lnTo>
                  <a:lnTo>
                    <a:pt x="99922" y="83397"/>
                  </a:lnTo>
                  <a:lnTo>
                    <a:pt x="114916" y="83397"/>
                  </a:lnTo>
                  <a:lnTo>
                    <a:pt x="114916" y="0"/>
                  </a:lnTo>
                  <a:close/>
                </a:path>
                <a:path w="115569" h="145415">
                  <a:moveTo>
                    <a:pt x="49730" y="21730"/>
                  </a:moveTo>
                  <a:lnTo>
                    <a:pt x="34432" y="21730"/>
                  </a:lnTo>
                  <a:lnTo>
                    <a:pt x="34432" y="28000"/>
                  </a:lnTo>
                  <a:lnTo>
                    <a:pt x="33908" y="35484"/>
                  </a:lnTo>
                  <a:lnTo>
                    <a:pt x="7158" y="66320"/>
                  </a:lnTo>
                  <a:lnTo>
                    <a:pt x="0" y="71461"/>
                  </a:lnTo>
                  <a:lnTo>
                    <a:pt x="8872" y="82327"/>
                  </a:lnTo>
                  <a:lnTo>
                    <a:pt x="41617" y="54780"/>
                  </a:lnTo>
                  <a:lnTo>
                    <a:pt x="42539" y="52184"/>
                  </a:lnTo>
                  <a:lnTo>
                    <a:pt x="61927" y="52184"/>
                  </a:lnTo>
                  <a:lnTo>
                    <a:pt x="57688" y="48511"/>
                  </a:lnTo>
                  <a:lnTo>
                    <a:pt x="50957" y="42390"/>
                  </a:lnTo>
                  <a:lnTo>
                    <a:pt x="49730" y="37184"/>
                  </a:lnTo>
                  <a:lnTo>
                    <a:pt x="49730" y="21730"/>
                  </a:lnTo>
                  <a:close/>
                </a:path>
                <a:path w="115569" h="145415">
                  <a:moveTo>
                    <a:pt x="61927" y="52184"/>
                  </a:moveTo>
                  <a:lnTo>
                    <a:pt x="42695" y="52184"/>
                  </a:lnTo>
                  <a:lnTo>
                    <a:pt x="43766" y="54475"/>
                  </a:lnTo>
                  <a:lnTo>
                    <a:pt x="73298" y="77894"/>
                  </a:lnTo>
                  <a:lnTo>
                    <a:pt x="81866" y="66873"/>
                  </a:lnTo>
                  <a:lnTo>
                    <a:pt x="75291" y="62410"/>
                  </a:lnTo>
                  <a:lnTo>
                    <a:pt x="69091" y="57920"/>
                  </a:lnTo>
                  <a:lnTo>
                    <a:pt x="63233" y="53317"/>
                  </a:lnTo>
                  <a:lnTo>
                    <a:pt x="61927" y="52184"/>
                  </a:lnTo>
                  <a:close/>
                </a:path>
                <a:path w="115569" h="145415">
                  <a:moveTo>
                    <a:pt x="77582" y="8723"/>
                  </a:moveTo>
                  <a:lnTo>
                    <a:pt x="4744" y="8723"/>
                  </a:lnTo>
                  <a:lnTo>
                    <a:pt x="4744" y="21730"/>
                  </a:lnTo>
                  <a:lnTo>
                    <a:pt x="77582" y="21730"/>
                  </a:lnTo>
                  <a:lnTo>
                    <a:pt x="77582" y="8723"/>
                  </a:lnTo>
                  <a:close/>
                </a:path>
                <a:path w="115569" h="145415">
                  <a:moveTo>
                    <a:pt x="72227" y="85383"/>
                  </a:moveTo>
                  <a:lnTo>
                    <a:pt x="54030" y="87481"/>
                  </a:lnTo>
                  <a:lnTo>
                    <a:pt x="40411" y="93211"/>
                  </a:lnTo>
                  <a:lnTo>
                    <a:pt x="31872" y="101723"/>
                  </a:lnTo>
                  <a:lnTo>
                    <a:pt x="28915" y="112171"/>
                  </a:lnTo>
                  <a:lnTo>
                    <a:pt x="28915" y="118284"/>
                  </a:lnTo>
                  <a:lnTo>
                    <a:pt x="31872" y="128731"/>
                  </a:lnTo>
                  <a:lnTo>
                    <a:pt x="40411" y="137241"/>
                  </a:lnTo>
                  <a:lnTo>
                    <a:pt x="54030" y="142968"/>
                  </a:lnTo>
                  <a:lnTo>
                    <a:pt x="72227" y="145065"/>
                  </a:lnTo>
                  <a:lnTo>
                    <a:pt x="90420" y="142968"/>
                  </a:lnTo>
                  <a:lnTo>
                    <a:pt x="104037" y="137241"/>
                  </a:lnTo>
                  <a:lnTo>
                    <a:pt x="108626" y="132667"/>
                  </a:lnTo>
                  <a:lnTo>
                    <a:pt x="72227" y="132667"/>
                  </a:lnTo>
                  <a:lnTo>
                    <a:pt x="60420" y="131331"/>
                  </a:lnTo>
                  <a:lnTo>
                    <a:pt x="51454" y="127830"/>
                  </a:lnTo>
                  <a:lnTo>
                    <a:pt x="45759" y="122922"/>
                  </a:lnTo>
                  <a:lnTo>
                    <a:pt x="43766" y="117369"/>
                  </a:lnTo>
                  <a:lnTo>
                    <a:pt x="43766" y="113079"/>
                  </a:lnTo>
                  <a:lnTo>
                    <a:pt x="45759" y="107529"/>
                  </a:lnTo>
                  <a:lnTo>
                    <a:pt x="51454" y="102621"/>
                  </a:lnTo>
                  <a:lnTo>
                    <a:pt x="60420" y="99118"/>
                  </a:lnTo>
                  <a:lnTo>
                    <a:pt x="72227" y="97781"/>
                  </a:lnTo>
                  <a:lnTo>
                    <a:pt x="108621" y="97781"/>
                  </a:lnTo>
                  <a:lnTo>
                    <a:pt x="104037" y="93211"/>
                  </a:lnTo>
                  <a:lnTo>
                    <a:pt x="90420" y="87481"/>
                  </a:lnTo>
                  <a:lnTo>
                    <a:pt x="72227" y="85383"/>
                  </a:lnTo>
                  <a:close/>
                </a:path>
                <a:path w="115569" h="145415">
                  <a:moveTo>
                    <a:pt x="108621" y="97781"/>
                  </a:moveTo>
                  <a:lnTo>
                    <a:pt x="72227" y="97781"/>
                  </a:lnTo>
                  <a:lnTo>
                    <a:pt x="84034" y="99118"/>
                  </a:lnTo>
                  <a:lnTo>
                    <a:pt x="92997" y="102621"/>
                  </a:lnTo>
                  <a:lnTo>
                    <a:pt x="98689" y="107529"/>
                  </a:lnTo>
                  <a:lnTo>
                    <a:pt x="100681" y="113079"/>
                  </a:lnTo>
                  <a:lnTo>
                    <a:pt x="100681" y="117369"/>
                  </a:lnTo>
                  <a:lnTo>
                    <a:pt x="98689" y="122922"/>
                  </a:lnTo>
                  <a:lnTo>
                    <a:pt x="92997" y="127830"/>
                  </a:lnTo>
                  <a:lnTo>
                    <a:pt x="84034" y="131331"/>
                  </a:lnTo>
                  <a:lnTo>
                    <a:pt x="72227" y="132667"/>
                  </a:lnTo>
                  <a:lnTo>
                    <a:pt x="108626" y="132667"/>
                  </a:lnTo>
                  <a:lnTo>
                    <a:pt x="112575" y="128731"/>
                  </a:lnTo>
                  <a:lnTo>
                    <a:pt x="115533" y="118284"/>
                  </a:lnTo>
                  <a:lnTo>
                    <a:pt x="115533" y="112171"/>
                  </a:lnTo>
                  <a:lnTo>
                    <a:pt x="112575" y="101723"/>
                  </a:lnTo>
                  <a:lnTo>
                    <a:pt x="108621" y="97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182"/>
            <p:cNvSpPr/>
            <p:nvPr/>
          </p:nvSpPr>
          <p:spPr>
            <a:xfrm>
              <a:off x="8171273" y="5945717"/>
              <a:ext cx="114974" cy="41171"/>
            </a:xfrm>
            <a:custGeom>
              <a:avLst/>
              <a:gdLst/>
              <a:ahLst/>
              <a:cxnLst/>
              <a:rect l="l" t="t" r="r" b="b"/>
              <a:pathLst>
                <a:path w="239394" h="85725">
                  <a:moveTo>
                    <a:pt x="195923" y="0"/>
                  </a:moveTo>
                  <a:lnTo>
                    <a:pt x="42858" y="0"/>
                  </a:lnTo>
                  <a:lnTo>
                    <a:pt x="26177" y="3368"/>
                  </a:lnTo>
                  <a:lnTo>
                    <a:pt x="12554" y="12554"/>
                  </a:lnTo>
                  <a:lnTo>
                    <a:pt x="3368" y="26177"/>
                  </a:lnTo>
                  <a:lnTo>
                    <a:pt x="0" y="42858"/>
                  </a:lnTo>
                  <a:lnTo>
                    <a:pt x="3368" y="59542"/>
                  </a:lnTo>
                  <a:lnTo>
                    <a:pt x="12554" y="73165"/>
                  </a:lnTo>
                  <a:lnTo>
                    <a:pt x="26177" y="82349"/>
                  </a:lnTo>
                  <a:lnTo>
                    <a:pt x="42858" y="85717"/>
                  </a:lnTo>
                  <a:lnTo>
                    <a:pt x="195923" y="85717"/>
                  </a:lnTo>
                  <a:lnTo>
                    <a:pt x="212605" y="82349"/>
                  </a:lnTo>
                  <a:lnTo>
                    <a:pt x="226228" y="73165"/>
                  </a:lnTo>
                  <a:lnTo>
                    <a:pt x="235414" y="59542"/>
                  </a:lnTo>
                  <a:lnTo>
                    <a:pt x="238782" y="42858"/>
                  </a:lnTo>
                  <a:lnTo>
                    <a:pt x="235414" y="26177"/>
                  </a:lnTo>
                  <a:lnTo>
                    <a:pt x="226228" y="12554"/>
                  </a:lnTo>
                  <a:lnTo>
                    <a:pt x="212605" y="3368"/>
                  </a:lnTo>
                  <a:lnTo>
                    <a:pt x="195923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183"/>
            <p:cNvSpPr/>
            <p:nvPr/>
          </p:nvSpPr>
          <p:spPr>
            <a:xfrm>
              <a:off x="8202133" y="5970711"/>
              <a:ext cx="114974" cy="41171"/>
            </a:xfrm>
            <a:custGeom>
              <a:avLst/>
              <a:gdLst/>
              <a:ahLst/>
              <a:cxnLst/>
              <a:rect l="l" t="t" r="r" b="b"/>
              <a:pathLst>
                <a:path w="239394" h="85725">
                  <a:moveTo>
                    <a:pt x="195923" y="0"/>
                  </a:moveTo>
                  <a:lnTo>
                    <a:pt x="42858" y="0"/>
                  </a:lnTo>
                  <a:lnTo>
                    <a:pt x="26177" y="3368"/>
                  </a:lnTo>
                  <a:lnTo>
                    <a:pt x="12554" y="12554"/>
                  </a:lnTo>
                  <a:lnTo>
                    <a:pt x="3368" y="26177"/>
                  </a:lnTo>
                  <a:lnTo>
                    <a:pt x="0" y="42858"/>
                  </a:lnTo>
                  <a:lnTo>
                    <a:pt x="3368" y="59539"/>
                  </a:lnTo>
                  <a:lnTo>
                    <a:pt x="12554" y="73162"/>
                  </a:lnTo>
                  <a:lnTo>
                    <a:pt x="26177" y="82348"/>
                  </a:lnTo>
                  <a:lnTo>
                    <a:pt x="42858" y="85717"/>
                  </a:lnTo>
                  <a:lnTo>
                    <a:pt x="195923" y="85717"/>
                  </a:lnTo>
                  <a:lnTo>
                    <a:pt x="212605" y="82348"/>
                  </a:lnTo>
                  <a:lnTo>
                    <a:pt x="226228" y="73162"/>
                  </a:lnTo>
                  <a:lnTo>
                    <a:pt x="235414" y="59539"/>
                  </a:lnTo>
                  <a:lnTo>
                    <a:pt x="238782" y="42858"/>
                  </a:lnTo>
                  <a:lnTo>
                    <a:pt x="235414" y="26177"/>
                  </a:lnTo>
                  <a:lnTo>
                    <a:pt x="226228" y="12554"/>
                  </a:lnTo>
                  <a:lnTo>
                    <a:pt x="212605" y="3368"/>
                  </a:lnTo>
                  <a:lnTo>
                    <a:pt x="195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184"/>
            <p:cNvSpPr/>
            <p:nvPr/>
          </p:nvSpPr>
          <p:spPr>
            <a:xfrm>
              <a:off x="6094121" y="5648240"/>
              <a:ext cx="439463" cy="330588"/>
            </a:xfrm>
            <a:custGeom>
              <a:avLst/>
              <a:gdLst/>
              <a:ahLst/>
              <a:cxnLst/>
              <a:rect l="l" t="t" r="r" b="b"/>
              <a:pathLst>
                <a:path w="915034" h="688340">
                  <a:moveTo>
                    <a:pt x="914980" y="0"/>
                  </a:moveTo>
                  <a:lnTo>
                    <a:pt x="223519" y="0"/>
                  </a:lnTo>
                  <a:lnTo>
                    <a:pt x="0" y="687914"/>
                  </a:lnTo>
                  <a:lnTo>
                    <a:pt x="914980" y="687914"/>
                  </a:lnTo>
                  <a:lnTo>
                    <a:pt x="914980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185"/>
            <p:cNvSpPr/>
            <p:nvPr/>
          </p:nvSpPr>
          <p:spPr>
            <a:xfrm>
              <a:off x="6532724" y="5648236"/>
              <a:ext cx="332113" cy="330588"/>
            </a:xfrm>
            <a:custGeom>
              <a:avLst/>
              <a:gdLst/>
              <a:ahLst/>
              <a:cxnLst/>
              <a:rect l="l" t="t" r="r" b="b"/>
              <a:pathLst>
                <a:path w="691515" h="688340">
                  <a:moveTo>
                    <a:pt x="691460" y="687914"/>
                  </a:moveTo>
                  <a:lnTo>
                    <a:pt x="0" y="687914"/>
                  </a:lnTo>
                  <a:lnTo>
                    <a:pt x="0" y="0"/>
                  </a:lnTo>
                  <a:lnTo>
                    <a:pt x="691460" y="0"/>
                  </a:lnTo>
                  <a:lnTo>
                    <a:pt x="691460" y="687914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186"/>
            <p:cNvSpPr/>
            <p:nvPr/>
          </p:nvSpPr>
          <p:spPr>
            <a:xfrm>
              <a:off x="6864797" y="5648240"/>
              <a:ext cx="425129" cy="330588"/>
            </a:xfrm>
            <a:custGeom>
              <a:avLst/>
              <a:gdLst/>
              <a:ahLst/>
              <a:cxnLst/>
              <a:rect l="l" t="t" r="r" b="b"/>
              <a:pathLst>
                <a:path w="885190" h="688340">
                  <a:moveTo>
                    <a:pt x="691460" y="0"/>
                  </a:moveTo>
                  <a:lnTo>
                    <a:pt x="0" y="0"/>
                  </a:lnTo>
                  <a:lnTo>
                    <a:pt x="0" y="687914"/>
                  </a:lnTo>
                  <a:lnTo>
                    <a:pt x="884718" y="687914"/>
                  </a:lnTo>
                  <a:lnTo>
                    <a:pt x="691460" y="0"/>
                  </a:lnTo>
                  <a:close/>
                </a:path>
              </a:pathLst>
            </a:custGeom>
            <a:solidFill>
              <a:srgbClr val="ECEC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87"/>
            <p:cNvSpPr/>
            <p:nvPr/>
          </p:nvSpPr>
          <p:spPr>
            <a:xfrm>
              <a:off x="6671492" y="5794696"/>
              <a:ext cx="39341" cy="41171"/>
            </a:xfrm>
            <a:custGeom>
              <a:avLst/>
              <a:gdLst/>
              <a:ahLst/>
              <a:cxnLst/>
              <a:rect l="l" t="t" r="r" b="b"/>
              <a:pathLst>
                <a:path w="81915" h="85725">
                  <a:moveTo>
                    <a:pt x="81426" y="0"/>
                  </a:moveTo>
                  <a:lnTo>
                    <a:pt x="0" y="0"/>
                  </a:lnTo>
                  <a:lnTo>
                    <a:pt x="0" y="85497"/>
                  </a:lnTo>
                  <a:lnTo>
                    <a:pt x="81426" y="85497"/>
                  </a:lnTo>
                  <a:lnTo>
                    <a:pt x="8142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88"/>
            <p:cNvSpPr/>
            <p:nvPr/>
          </p:nvSpPr>
          <p:spPr>
            <a:xfrm>
              <a:off x="6630434" y="5755593"/>
              <a:ext cx="121378" cy="39341"/>
            </a:xfrm>
            <a:custGeom>
              <a:avLst/>
              <a:gdLst/>
              <a:ahLst/>
              <a:cxnLst/>
              <a:rect l="l" t="t" r="r" b="b"/>
              <a:pathLst>
                <a:path w="252729" h="81915">
                  <a:moveTo>
                    <a:pt x="252406" y="0"/>
                  </a:moveTo>
                  <a:lnTo>
                    <a:pt x="0" y="0"/>
                  </a:lnTo>
                  <a:lnTo>
                    <a:pt x="0" y="81419"/>
                  </a:lnTo>
                  <a:lnTo>
                    <a:pt x="252406" y="81419"/>
                  </a:lnTo>
                  <a:lnTo>
                    <a:pt x="25240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89"/>
            <p:cNvSpPr/>
            <p:nvPr/>
          </p:nvSpPr>
          <p:spPr>
            <a:xfrm>
              <a:off x="6671492" y="5714535"/>
              <a:ext cx="39341" cy="41171"/>
            </a:xfrm>
            <a:custGeom>
              <a:avLst/>
              <a:gdLst/>
              <a:ahLst/>
              <a:cxnLst/>
              <a:rect l="l" t="t" r="r" b="b"/>
              <a:pathLst>
                <a:path w="81915" h="85725">
                  <a:moveTo>
                    <a:pt x="81426" y="0"/>
                  </a:moveTo>
                  <a:lnTo>
                    <a:pt x="0" y="0"/>
                  </a:lnTo>
                  <a:lnTo>
                    <a:pt x="0" y="85490"/>
                  </a:lnTo>
                  <a:lnTo>
                    <a:pt x="81426" y="85490"/>
                  </a:lnTo>
                  <a:lnTo>
                    <a:pt x="8142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90"/>
            <p:cNvSpPr/>
            <p:nvPr/>
          </p:nvSpPr>
          <p:spPr>
            <a:xfrm>
              <a:off x="7018924" y="5794696"/>
              <a:ext cx="39341" cy="41171"/>
            </a:xfrm>
            <a:custGeom>
              <a:avLst/>
              <a:gdLst/>
              <a:ahLst/>
              <a:cxnLst/>
              <a:rect l="l" t="t" r="r" b="b"/>
              <a:pathLst>
                <a:path w="81915" h="85725">
                  <a:moveTo>
                    <a:pt x="81426" y="0"/>
                  </a:moveTo>
                  <a:lnTo>
                    <a:pt x="0" y="0"/>
                  </a:lnTo>
                  <a:lnTo>
                    <a:pt x="0" y="85497"/>
                  </a:lnTo>
                  <a:lnTo>
                    <a:pt x="81426" y="85497"/>
                  </a:lnTo>
                  <a:lnTo>
                    <a:pt x="8142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91"/>
            <p:cNvSpPr/>
            <p:nvPr/>
          </p:nvSpPr>
          <p:spPr>
            <a:xfrm>
              <a:off x="6977865" y="5755593"/>
              <a:ext cx="121378" cy="39341"/>
            </a:xfrm>
            <a:custGeom>
              <a:avLst/>
              <a:gdLst/>
              <a:ahLst/>
              <a:cxnLst/>
              <a:rect l="l" t="t" r="r" b="b"/>
              <a:pathLst>
                <a:path w="252729" h="81915">
                  <a:moveTo>
                    <a:pt x="252406" y="0"/>
                  </a:moveTo>
                  <a:lnTo>
                    <a:pt x="0" y="0"/>
                  </a:lnTo>
                  <a:lnTo>
                    <a:pt x="0" y="81419"/>
                  </a:lnTo>
                  <a:lnTo>
                    <a:pt x="252406" y="81419"/>
                  </a:lnTo>
                  <a:lnTo>
                    <a:pt x="25240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92"/>
            <p:cNvSpPr/>
            <p:nvPr/>
          </p:nvSpPr>
          <p:spPr>
            <a:xfrm>
              <a:off x="7018924" y="5714535"/>
              <a:ext cx="39341" cy="41171"/>
            </a:xfrm>
            <a:custGeom>
              <a:avLst/>
              <a:gdLst/>
              <a:ahLst/>
              <a:cxnLst/>
              <a:rect l="l" t="t" r="r" b="b"/>
              <a:pathLst>
                <a:path w="81915" h="85725">
                  <a:moveTo>
                    <a:pt x="81426" y="0"/>
                  </a:moveTo>
                  <a:lnTo>
                    <a:pt x="0" y="0"/>
                  </a:lnTo>
                  <a:lnTo>
                    <a:pt x="0" y="85490"/>
                  </a:lnTo>
                  <a:lnTo>
                    <a:pt x="81426" y="85490"/>
                  </a:lnTo>
                  <a:lnTo>
                    <a:pt x="8142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93"/>
            <p:cNvSpPr/>
            <p:nvPr/>
          </p:nvSpPr>
          <p:spPr>
            <a:xfrm>
              <a:off x="6334313" y="5794696"/>
              <a:ext cx="39341" cy="41171"/>
            </a:xfrm>
            <a:custGeom>
              <a:avLst/>
              <a:gdLst/>
              <a:ahLst/>
              <a:cxnLst/>
              <a:rect l="l" t="t" r="r" b="b"/>
              <a:pathLst>
                <a:path w="81915" h="85725">
                  <a:moveTo>
                    <a:pt x="81426" y="0"/>
                  </a:moveTo>
                  <a:lnTo>
                    <a:pt x="0" y="0"/>
                  </a:lnTo>
                  <a:lnTo>
                    <a:pt x="0" y="85497"/>
                  </a:lnTo>
                  <a:lnTo>
                    <a:pt x="81426" y="85497"/>
                  </a:lnTo>
                  <a:lnTo>
                    <a:pt x="8142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94"/>
            <p:cNvSpPr/>
            <p:nvPr/>
          </p:nvSpPr>
          <p:spPr>
            <a:xfrm>
              <a:off x="6293255" y="5755593"/>
              <a:ext cx="121378" cy="39341"/>
            </a:xfrm>
            <a:custGeom>
              <a:avLst/>
              <a:gdLst/>
              <a:ahLst/>
              <a:cxnLst/>
              <a:rect l="l" t="t" r="r" b="b"/>
              <a:pathLst>
                <a:path w="252729" h="81915">
                  <a:moveTo>
                    <a:pt x="252406" y="0"/>
                  </a:moveTo>
                  <a:lnTo>
                    <a:pt x="0" y="0"/>
                  </a:lnTo>
                  <a:lnTo>
                    <a:pt x="0" y="81419"/>
                  </a:lnTo>
                  <a:lnTo>
                    <a:pt x="252406" y="81419"/>
                  </a:lnTo>
                  <a:lnTo>
                    <a:pt x="25240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95"/>
            <p:cNvSpPr/>
            <p:nvPr/>
          </p:nvSpPr>
          <p:spPr>
            <a:xfrm>
              <a:off x="6334313" y="5714535"/>
              <a:ext cx="39341" cy="41171"/>
            </a:xfrm>
            <a:custGeom>
              <a:avLst/>
              <a:gdLst/>
              <a:ahLst/>
              <a:cxnLst/>
              <a:rect l="l" t="t" r="r" b="b"/>
              <a:pathLst>
                <a:path w="81915" h="85725">
                  <a:moveTo>
                    <a:pt x="81426" y="0"/>
                  </a:moveTo>
                  <a:lnTo>
                    <a:pt x="0" y="0"/>
                  </a:lnTo>
                  <a:lnTo>
                    <a:pt x="0" y="85490"/>
                  </a:lnTo>
                  <a:lnTo>
                    <a:pt x="81426" y="85490"/>
                  </a:lnTo>
                  <a:lnTo>
                    <a:pt x="81426" y="0"/>
                  </a:lnTo>
                  <a:close/>
                </a:path>
              </a:pathLst>
            </a:custGeom>
            <a:solidFill>
              <a:srgbClr val="ACA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96"/>
            <p:cNvSpPr/>
            <p:nvPr/>
          </p:nvSpPr>
          <p:spPr>
            <a:xfrm>
              <a:off x="6165655" y="5891598"/>
              <a:ext cx="1042389" cy="0"/>
            </a:xfrm>
            <a:custGeom>
              <a:avLst/>
              <a:gdLst/>
              <a:ahLst/>
              <a:cxnLst/>
              <a:rect l="l" t="t" r="r" b="b"/>
              <a:pathLst>
                <a:path w="2170429">
                  <a:moveTo>
                    <a:pt x="0" y="0"/>
                  </a:moveTo>
                  <a:lnTo>
                    <a:pt x="2170234" y="0"/>
                  </a:lnTo>
                </a:path>
              </a:pathLst>
            </a:custGeom>
            <a:ln w="49645">
              <a:solidFill>
                <a:srgbClr val="E1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97"/>
            <p:cNvSpPr/>
            <p:nvPr/>
          </p:nvSpPr>
          <p:spPr>
            <a:xfrm>
              <a:off x="6525053" y="5690814"/>
              <a:ext cx="1830" cy="13724"/>
            </a:xfrm>
            <a:custGeom>
              <a:avLst/>
              <a:gdLst/>
              <a:ahLst/>
              <a:cxnLst/>
              <a:rect l="l" t="t" r="r" b="b"/>
              <a:pathLst>
                <a:path w="3809" h="28575">
                  <a:moveTo>
                    <a:pt x="3524" y="0"/>
                  </a:moveTo>
                  <a:lnTo>
                    <a:pt x="0" y="28149"/>
                  </a:lnTo>
                </a:path>
              </a:pathLst>
            </a:custGeom>
            <a:ln w="42553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98"/>
            <p:cNvSpPr/>
            <p:nvPr/>
          </p:nvSpPr>
          <p:spPr>
            <a:xfrm>
              <a:off x="6499074" y="5725448"/>
              <a:ext cx="23483" cy="186642"/>
            </a:xfrm>
            <a:custGeom>
              <a:avLst/>
              <a:gdLst/>
              <a:ahLst/>
              <a:cxnLst/>
              <a:rect l="l" t="t" r="r" b="b"/>
              <a:pathLst>
                <a:path w="48895" h="388619">
                  <a:moveTo>
                    <a:pt x="48610" y="0"/>
                  </a:moveTo>
                  <a:lnTo>
                    <a:pt x="0" y="388365"/>
                  </a:lnTo>
                </a:path>
              </a:pathLst>
            </a:custGeom>
            <a:ln w="42553">
              <a:solidFill>
                <a:srgbClr val="B8B8B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99"/>
            <p:cNvSpPr/>
            <p:nvPr/>
          </p:nvSpPr>
          <p:spPr>
            <a:xfrm>
              <a:off x="6496066" y="5922528"/>
              <a:ext cx="1830" cy="13724"/>
            </a:xfrm>
            <a:custGeom>
              <a:avLst/>
              <a:gdLst/>
              <a:ahLst/>
              <a:cxnLst/>
              <a:rect l="l" t="t" r="r" b="b"/>
              <a:pathLst>
                <a:path w="3809" h="28575">
                  <a:moveTo>
                    <a:pt x="3524" y="0"/>
                  </a:moveTo>
                  <a:lnTo>
                    <a:pt x="0" y="28149"/>
                  </a:lnTo>
                </a:path>
              </a:pathLst>
            </a:custGeom>
            <a:ln w="42553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200"/>
            <p:cNvSpPr/>
            <p:nvPr/>
          </p:nvSpPr>
          <p:spPr>
            <a:xfrm>
              <a:off x="6857147" y="5692516"/>
              <a:ext cx="1220" cy="13724"/>
            </a:xfrm>
            <a:custGeom>
              <a:avLst/>
              <a:gdLst/>
              <a:ahLst/>
              <a:cxnLst/>
              <a:rect l="l" t="t" r="r" b="b"/>
              <a:pathLst>
                <a:path w="2540" h="28575">
                  <a:moveTo>
                    <a:pt x="0" y="0"/>
                  </a:moveTo>
                  <a:lnTo>
                    <a:pt x="2354" y="28269"/>
                  </a:lnTo>
                </a:path>
              </a:pathLst>
            </a:custGeom>
            <a:ln w="42553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01"/>
            <p:cNvSpPr/>
            <p:nvPr/>
          </p:nvSpPr>
          <p:spPr>
            <a:xfrm>
              <a:off x="6860008" y="5727199"/>
              <a:ext cx="15553" cy="186642"/>
            </a:xfrm>
            <a:custGeom>
              <a:avLst/>
              <a:gdLst/>
              <a:ahLst/>
              <a:cxnLst/>
              <a:rect l="l" t="t" r="r" b="b"/>
              <a:pathLst>
                <a:path w="32384" h="388619">
                  <a:moveTo>
                    <a:pt x="0" y="0"/>
                  </a:moveTo>
                  <a:lnTo>
                    <a:pt x="32312" y="388159"/>
                  </a:lnTo>
                </a:path>
              </a:pathLst>
            </a:custGeom>
            <a:ln w="42553">
              <a:solidFill>
                <a:srgbClr val="B8B8B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02"/>
            <p:cNvSpPr/>
            <p:nvPr/>
          </p:nvSpPr>
          <p:spPr>
            <a:xfrm>
              <a:off x="6876425" y="5924172"/>
              <a:ext cx="1220" cy="13724"/>
            </a:xfrm>
            <a:custGeom>
              <a:avLst/>
              <a:gdLst/>
              <a:ahLst/>
              <a:cxnLst/>
              <a:rect l="l" t="t" r="r" b="b"/>
              <a:pathLst>
                <a:path w="2540" h="28575">
                  <a:moveTo>
                    <a:pt x="0" y="0"/>
                  </a:moveTo>
                  <a:lnTo>
                    <a:pt x="2354" y="28269"/>
                  </a:lnTo>
                </a:path>
              </a:pathLst>
            </a:custGeom>
            <a:ln w="42553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그룹 121"/>
          <p:cNvGrpSpPr/>
          <p:nvPr/>
        </p:nvGrpSpPr>
        <p:grpSpPr>
          <a:xfrm flipH="1">
            <a:off x="2538107" y="2847901"/>
            <a:ext cx="3429238" cy="2867758"/>
            <a:chOff x="8708939" y="3372305"/>
            <a:chExt cx="1587741" cy="1499460"/>
          </a:xfrm>
        </p:grpSpPr>
        <p:sp>
          <p:nvSpPr>
            <p:cNvPr id="123" name="object 87"/>
            <p:cNvSpPr/>
            <p:nvPr/>
          </p:nvSpPr>
          <p:spPr>
            <a:xfrm>
              <a:off x="9587819" y="4094610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88"/>
            <p:cNvSpPr/>
            <p:nvPr/>
          </p:nvSpPr>
          <p:spPr>
            <a:xfrm>
              <a:off x="9587740" y="4170014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89"/>
            <p:cNvSpPr/>
            <p:nvPr/>
          </p:nvSpPr>
          <p:spPr>
            <a:xfrm>
              <a:off x="9129483" y="3372305"/>
              <a:ext cx="968291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90"/>
            <p:cNvSpPr/>
            <p:nvPr/>
          </p:nvSpPr>
          <p:spPr>
            <a:xfrm>
              <a:off x="9967818" y="3767011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91"/>
            <p:cNvSpPr/>
            <p:nvPr/>
          </p:nvSpPr>
          <p:spPr>
            <a:xfrm>
              <a:off x="10011500" y="3814530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92"/>
            <p:cNvSpPr/>
            <p:nvPr/>
          </p:nvSpPr>
          <p:spPr>
            <a:xfrm>
              <a:off x="924997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93"/>
            <p:cNvSpPr/>
            <p:nvPr/>
          </p:nvSpPr>
          <p:spPr>
            <a:xfrm>
              <a:off x="938235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94"/>
            <p:cNvSpPr/>
            <p:nvPr/>
          </p:nvSpPr>
          <p:spPr>
            <a:xfrm>
              <a:off x="9407427" y="3974509"/>
              <a:ext cx="144479" cy="184246"/>
            </a:xfrm>
            <a:custGeom>
              <a:avLst/>
              <a:gdLst/>
              <a:ahLst/>
              <a:cxnLst/>
              <a:rect l="l" t="t" r="r" b="b"/>
              <a:pathLst>
                <a:path w="389890" h="497204">
                  <a:moveTo>
                    <a:pt x="52129" y="0"/>
                  </a:moveTo>
                  <a:lnTo>
                    <a:pt x="34592" y="734"/>
                  </a:lnTo>
                  <a:lnTo>
                    <a:pt x="18118" y="8420"/>
                  </a:lnTo>
                  <a:lnTo>
                    <a:pt x="5898" y="21893"/>
                  </a:lnTo>
                  <a:lnTo>
                    <a:pt x="0" y="38430"/>
                  </a:lnTo>
                  <a:lnTo>
                    <a:pt x="733" y="55970"/>
                  </a:lnTo>
                  <a:lnTo>
                    <a:pt x="307617" y="478517"/>
                  </a:lnTo>
                  <a:lnTo>
                    <a:pt x="344525" y="497148"/>
                  </a:lnTo>
                  <a:lnTo>
                    <a:pt x="351596" y="496601"/>
                  </a:lnTo>
                  <a:lnTo>
                    <a:pt x="383873" y="474745"/>
                  </a:lnTo>
                  <a:lnTo>
                    <a:pt x="389771" y="458209"/>
                  </a:lnTo>
                  <a:lnTo>
                    <a:pt x="389038" y="440668"/>
                  </a:lnTo>
                  <a:lnTo>
                    <a:pt x="381362" y="424183"/>
                  </a:lnTo>
                  <a:lnTo>
                    <a:pt x="82147" y="18122"/>
                  </a:lnTo>
                  <a:lnTo>
                    <a:pt x="68668" y="5900"/>
                  </a:lnTo>
                  <a:lnTo>
                    <a:pt x="52129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95"/>
            <p:cNvSpPr/>
            <p:nvPr/>
          </p:nvSpPr>
          <p:spPr>
            <a:xfrm>
              <a:off x="9256924" y="4036699"/>
              <a:ext cx="225660" cy="79769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96"/>
            <p:cNvSpPr/>
            <p:nvPr/>
          </p:nvSpPr>
          <p:spPr>
            <a:xfrm>
              <a:off x="9481908" y="3864578"/>
              <a:ext cx="135773" cy="135773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186" y="0"/>
                  </a:moveTo>
                  <a:lnTo>
                    <a:pt x="134487" y="6543"/>
                  </a:lnTo>
                  <a:lnTo>
                    <a:pt x="90728" y="25010"/>
                  </a:lnTo>
                  <a:lnTo>
                    <a:pt x="53653" y="53653"/>
                  </a:lnTo>
                  <a:lnTo>
                    <a:pt x="25010" y="90728"/>
                  </a:lnTo>
                  <a:lnTo>
                    <a:pt x="6543" y="134487"/>
                  </a:lnTo>
                  <a:lnTo>
                    <a:pt x="0" y="183186"/>
                  </a:lnTo>
                  <a:lnTo>
                    <a:pt x="6543" y="231884"/>
                  </a:lnTo>
                  <a:lnTo>
                    <a:pt x="25010" y="275643"/>
                  </a:lnTo>
                  <a:lnTo>
                    <a:pt x="53653" y="312718"/>
                  </a:lnTo>
                  <a:lnTo>
                    <a:pt x="90728" y="341362"/>
                  </a:lnTo>
                  <a:lnTo>
                    <a:pt x="134487" y="359828"/>
                  </a:lnTo>
                  <a:lnTo>
                    <a:pt x="183186" y="366372"/>
                  </a:lnTo>
                  <a:lnTo>
                    <a:pt x="231884" y="359828"/>
                  </a:lnTo>
                  <a:lnTo>
                    <a:pt x="275643" y="341362"/>
                  </a:lnTo>
                  <a:lnTo>
                    <a:pt x="312718" y="312718"/>
                  </a:lnTo>
                  <a:lnTo>
                    <a:pt x="341362" y="275643"/>
                  </a:lnTo>
                  <a:lnTo>
                    <a:pt x="359828" y="231884"/>
                  </a:lnTo>
                  <a:lnTo>
                    <a:pt x="366372" y="183186"/>
                  </a:lnTo>
                  <a:lnTo>
                    <a:pt x="359828" y="134487"/>
                  </a:lnTo>
                  <a:lnTo>
                    <a:pt x="341362" y="90728"/>
                  </a:lnTo>
                  <a:lnTo>
                    <a:pt x="312718" y="53653"/>
                  </a:lnTo>
                  <a:lnTo>
                    <a:pt x="275643" y="25010"/>
                  </a:lnTo>
                  <a:lnTo>
                    <a:pt x="231884" y="6543"/>
                  </a:lnTo>
                  <a:lnTo>
                    <a:pt x="183186" y="0"/>
                  </a:lnTo>
                  <a:close/>
                </a:path>
              </a:pathLst>
            </a:custGeom>
            <a:solidFill>
              <a:srgbClr val="F6C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97"/>
            <p:cNvSpPr/>
            <p:nvPr/>
          </p:nvSpPr>
          <p:spPr>
            <a:xfrm>
              <a:off x="9337040" y="3534221"/>
              <a:ext cx="112242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98"/>
            <p:cNvSpPr/>
            <p:nvPr/>
          </p:nvSpPr>
          <p:spPr>
            <a:xfrm>
              <a:off x="9284477" y="3609562"/>
              <a:ext cx="177187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99"/>
            <p:cNvSpPr/>
            <p:nvPr/>
          </p:nvSpPr>
          <p:spPr>
            <a:xfrm>
              <a:off x="9877426" y="3575312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00"/>
            <p:cNvSpPr/>
            <p:nvPr/>
          </p:nvSpPr>
          <p:spPr>
            <a:xfrm>
              <a:off x="9379584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01"/>
            <p:cNvSpPr/>
            <p:nvPr/>
          </p:nvSpPr>
          <p:spPr>
            <a:xfrm>
              <a:off x="9218637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02"/>
            <p:cNvSpPr/>
            <p:nvPr/>
          </p:nvSpPr>
          <p:spPr>
            <a:xfrm>
              <a:off x="9187204" y="4387973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03"/>
            <p:cNvSpPr/>
            <p:nvPr/>
          </p:nvSpPr>
          <p:spPr>
            <a:xfrm>
              <a:off x="8743081" y="3962352"/>
              <a:ext cx="184011" cy="107300"/>
            </a:xfrm>
            <a:custGeom>
              <a:avLst/>
              <a:gdLst/>
              <a:ahLst/>
              <a:cxnLst/>
              <a:rect l="l" t="t" r="r" b="b"/>
              <a:pathLst>
                <a:path w="496570" h="289559">
                  <a:moveTo>
                    <a:pt x="0" y="289109"/>
                  </a:moveTo>
                  <a:lnTo>
                    <a:pt x="496458" y="289109"/>
                  </a:lnTo>
                  <a:lnTo>
                    <a:pt x="496458" y="0"/>
                  </a:lnTo>
                  <a:lnTo>
                    <a:pt x="0" y="0"/>
                  </a:lnTo>
                  <a:lnTo>
                    <a:pt x="0" y="289109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04"/>
            <p:cNvSpPr/>
            <p:nvPr/>
          </p:nvSpPr>
          <p:spPr>
            <a:xfrm>
              <a:off x="8743081" y="3848722"/>
              <a:ext cx="184011" cy="113654"/>
            </a:xfrm>
            <a:custGeom>
              <a:avLst/>
              <a:gdLst/>
              <a:ahLst/>
              <a:cxnLst/>
              <a:rect l="l" t="t" r="r" b="b"/>
              <a:pathLst>
                <a:path w="496570" h="306704">
                  <a:moveTo>
                    <a:pt x="496458" y="306641"/>
                  </a:moveTo>
                  <a:lnTo>
                    <a:pt x="0" y="306641"/>
                  </a:lnTo>
                  <a:lnTo>
                    <a:pt x="0" y="0"/>
                  </a:lnTo>
                  <a:lnTo>
                    <a:pt x="496458" y="0"/>
                  </a:lnTo>
                  <a:lnTo>
                    <a:pt x="496458" y="306641"/>
                  </a:lnTo>
                  <a:close/>
                </a:path>
              </a:pathLst>
            </a:custGeom>
            <a:solidFill>
              <a:srgbClr val="F0D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05"/>
            <p:cNvSpPr/>
            <p:nvPr/>
          </p:nvSpPr>
          <p:spPr>
            <a:xfrm>
              <a:off x="8708939" y="3983900"/>
              <a:ext cx="619565" cy="657685"/>
            </a:xfrm>
            <a:custGeom>
              <a:avLst/>
              <a:gdLst/>
              <a:ahLst/>
              <a:cxnLst/>
              <a:rect l="l" t="t" r="r" b="b"/>
              <a:pathLst>
                <a:path w="1671954" h="1774825">
                  <a:moveTo>
                    <a:pt x="677418" y="0"/>
                  </a:moveTo>
                  <a:lnTo>
                    <a:pt x="0" y="0"/>
                  </a:lnTo>
                  <a:lnTo>
                    <a:pt x="0" y="1259310"/>
                  </a:lnTo>
                  <a:lnTo>
                    <a:pt x="2105" y="1306195"/>
                  </a:lnTo>
                  <a:lnTo>
                    <a:pt x="8299" y="1351901"/>
                  </a:lnTo>
                  <a:lnTo>
                    <a:pt x="18400" y="1396246"/>
                  </a:lnTo>
                  <a:lnTo>
                    <a:pt x="32226" y="1439048"/>
                  </a:lnTo>
                  <a:lnTo>
                    <a:pt x="49595" y="1480125"/>
                  </a:lnTo>
                  <a:lnTo>
                    <a:pt x="70326" y="1519295"/>
                  </a:lnTo>
                  <a:lnTo>
                    <a:pt x="94237" y="1556377"/>
                  </a:lnTo>
                  <a:lnTo>
                    <a:pt x="121146" y="1591188"/>
                  </a:lnTo>
                  <a:lnTo>
                    <a:pt x="150871" y="1623548"/>
                  </a:lnTo>
                  <a:lnTo>
                    <a:pt x="183230" y="1653273"/>
                  </a:lnTo>
                  <a:lnTo>
                    <a:pt x="218041" y="1680182"/>
                  </a:lnTo>
                  <a:lnTo>
                    <a:pt x="255123" y="1704093"/>
                  </a:lnTo>
                  <a:lnTo>
                    <a:pt x="294293" y="1724824"/>
                  </a:lnTo>
                  <a:lnTo>
                    <a:pt x="335370" y="1742194"/>
                  </a:lnTo>
                  <a:lnTo>
                    <a:pt x="378173" y="1756021"/>
                  </a:lnTo>
                  <a:lnTo>
                    <a:pt x="422518" y="1766122"/>
                  </a:lnTo>
                  <a:lnTo>
                    <a:pt x="468225" y="1772316"/>
                  </a:lnTo>
                  <a:lnTo>
                    <a:pt x="515111" y="1774421"/>
                  </a:lnTo>
                  <a:lnTo>
                    <a:pt x="1671853" y="1774421"/>
                  </a:lnTo>
                  <a:lnTo>
                    <a:pt x="1671853" y="1091656"/>
                  </a:lnTo>
                  <a:lnTo>
                    <a:pt x="782568" y="1091656"/>
                  </a:lnTo>
                  <a:lnTo>
                    <a:pt x="741639" y="1083392"/>
                  </a:lnTo>
                  <a:lnTo>
                    <a:pt x="708216" y="1060858"/>
                  </a:lnTo>
                  <a:lnTo>
                    <a:pt x="685681" y="1027434"/>
                  </a:lnTo>
                  <a:lnTo>
                    <a:pt x="677418" y="986506"/>
                  </a:lnTo>
                  <a:lnTo>
                    <a:pt x="67741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06"/>
            <p:cNvSpPr/>
            <p:nvPr/>
          </p:nvSpPr>
          <p:spPr>
            <a:xfrm>
              <a:off x="8743074" y="3705158"/>
              <a:ext cx="293899" cy="236955"/>
            </a:xfrm>
            <a:custGeom>
              <a:avLst/>
              <a:gdLst/>
              <a:ahLst/>
              <a:cxnLst/>
              <a:rect l="l" t="t" r="r" b="b"/>
              <a:pathLst>
                <a:path w="793115" h="639445">
                  <a:moveTo>
                    <a:pt x="528820" y="0"/>
                  </a:moveTo>
                  <a:lnTo>
                    <a:pt x="264187" y="0"/>
                  </a:lnTo>
                  <a:lnTo>
                    <a:pt x="216700" y="4256"/>
                  </a:lnTo>
                  <a:lnTo>
                    <a:pt x="172005" y="16528"/>
                  </a:lnTo>
                  <a:lnTo>
                    <a:pt x="130848" y="36070"/>
                  </a:lnTo>
                  <a:lnTo>
                    <a:pt x="93976" y="62134"/>
                  </a:lnTo>
                  <a:lnTo>
                    <a:pt x="62134" y="93976"/>
                  </a:lnTo>
                  <a:lnTo>
                    <a:pt x="36070" y="130848"/>
                  </a:lnTo>
                  <a:lnTo>
                    <a:pt x="16528" y="172005"/>
                  </a:lnTo>
                  <a:lnTo>
                    <a:pt x="4256" y="216700"/>
                  </a:lnTo>
                  <a:lnTo>
                    <a:pt x="0" y="264187"/>
                  </a:lnTo>
                  <a:lnTo>
                    <a:pt x="0" y="375010"/>
                  </a:lnTo>
                  <a:lnTo>
                    <a:pt x="4256" y="422499"/>
                  </a:lnTo>
                  <a:lnTo>
                    <a:pt x="16528" y="467195"/>
                  </a:lnTo>
                  <a:lnTo>
                    <a:pt x="36070" y="508352"/>
                  </a:lnTo>
                  <a:lnTo>
                    <a:pt x="62134" y="545224"/>
                  </a:lnTo>
                  <a:lnTo>
                    <a:pt x="93976" y="577065"/>
                  </a:lnTo>
                  <a:lnTo>
                    <a:pt x="130848" y="603129"/>
                  </a:lnTo>
                  <a:lnTo>
                    <a:pt x="172005" y="622669"/>
                  </a:lnTo>
                  <a:lnTo>
                    <a:pt x="216700" y="634941"/>
                  </a:lnTo>
                  <a:lnTo>
                    <a:pt x="264187" y="639197"/>
                  </a:lnTo>
                  <a:lnTo>
                    <a:pt x="528820" y="639197"/>
                  </a:lnTo>
                  <a:lnTo>
                    <a:pt x="576309" y="634941"/>
                  </a:lnTo>
                  <a:lnTo>
                    <a:pt x="621005" y="622669"/>
                  </a:lnTo>
                  <a:lnTo>
                    <a:pt x="662162" y="603129"/>
                  </a:lnTo>
                  <a:lnTo>
                    <a:pt x="699034" y="577065"/>
                  </a:lnTo>
                  <a:lnTo>
                    <a:pt x="730875" y="545224"/>
                  </a:lnTo>
                  <a:lnTo>
                    <a:pt x="756939" y="508352"/>
                  </a:lnTo>
                  <a:lnTo>
                    <a:pt x="776480" y="467195"/>
                  </a:lnTo>
                  <a:lnTo>
                    <a:pt x="788751" y="422499"/>
                  </a:lnTo>
                  <a:lnTo>
                    <a:pt x="793007" y="375010"/>
                  </a:lnTo>
                  <a:lnTo>
                    <a:pt x="793007" y="264187"/>
                  </a:lnTo>
                  <a:lnTo>
                    <a:pt x="788751" y="216700"/>
                  </a:lnTo>
                  <a:lnTo>
                    <a:pt x="776480" y="172005"/>
                  </a:lnTo>
                  <a:lnTo>
                    <a:pt x="756939" y="130848"/>
                  </a:lnTo>
                  <a:lnTo>
                    <a:pt x="730875" y="93976"/>
                  </a:lnTo>
                  <a:lnTo>
                    <a:pt x="699034" y="62134"/>
                  </a:lnTo>
                  <a:lnTo>
                    <a:pt x="662162" y="36070"/>
                  </a:lnTo>
                  <a:lnTo>
                    <a:pt x="621005" y="16528"/>
                  </a:lnTo>
                  <a:lnTo>
                    <a:pt x="576309" y="4256"/>
                  </a:lnTo>
                  <a:lnTo>
                    <a:pt x="528820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07"/>
            <p:cNvSpPr/>
            <p:nvPr/>
          </p:nvSpPr>
          <p:spPr>
            <a:xfrm>
              <a:off x="8739034" y="3495984"/>
              <a:ext cx="66121" cy="94123"/>
            </a:xfrm>
            <a:custGeom>
              <a:avLst/>
              <a:gdLst/>
              <a:ahLst/>
              <a:cxnLst/>
              <a:rect l="l" t="t" r="r" b="b"/>
              <a:pathLst>
                <a:path w="178434" h="254000">
                  <a:moveTo>
                    <a:pt x="0" y="0"/>
                  </a:moveTo>
                  <a:lnTo>
                    <a:pt x="177845" y="253662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08"/>
            <p:cNvSpPr/>
            <p:nvPr/>
          </p:nvSpPr>
          <p:spPr>
            <a:xfrm>
              <a:off x="8874593" y="3448794"/>
              <a:ext cx="1647" cy="114830"/>
            </a:xfrm>
            <a:custGeom>
              <a:avLst/>
              <a:gdLst/>
              <a:ahLst/>
              <a:cxnLst/>
              <a:rect l="l" t="t" r="r" b="b"/>
              <a:pathLst>
                <a:path w="4445" h="309879">
                  <a:moveTo>
                    <a:pt x="0" y="0"/>
                  </a:moveTo>
                  <a:lnTo>
                    <a:pt x="4134" y="309769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09"/>
            <p:cNvSpPr/>
            <p:nvPr/>
          </p:nvSpPr>
          <p:spPr>
            <a:xfrm>
              <a:off x="8948347" y="3490776"/>
              <a:ext cx="60945" cy="97417"/>
            </a:xfrm>
            <a:custGeom>
              <a:avLst/>
              <a:gdLst/>
              <a:ahLst/>
              <a:cxnLst/>
              <a:rect l="l" t="t" r="r" b="b"/>
              <a:pathLst>
                <a:path w="164465" h="262890">
                  <a:moveTo>
                    <a:pt x="163951" y="0"/>
                  </a:moveTo>
                  <a:lnTo>
                    <a:pt x="0" y="262860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5" name="그룹 114"/>
          <p:cNvGrpSpPr/>
          <p:nvPr/>
        </p:nvGrpSpPr>
        <p:grpSpPr>
          <a:xfrm rot="5968687">
            <a:off x="5330338" y="3259446"/>
            <a:ext cx="457610" cy="534522"/>
            <a:chOff x="10210653" y="2684928"/>
            <a:chExt cx="1439216" cy="1681108"/>
          </a:xfrm>
        </p:grpSpPr>
        <p:sp>
          <p:nvSpPr>
            <p:cNvPr id="113" name="object 126"/>
            <p:cNvSpPr/>
            <p:nvPr/>
          </p:nvSpPr>
          <p:spPr>
            <a:xfrm>
              <a:off x="10642538" y="3299489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517565" y="0"/>
                  </a:moveTo>
                  <a:lnTo>
                    <a:pt x="0" y="390989"/>
                  </a:lnTo>
                  <a:lnTo>
                    <a:pt x="368138" y="878306"/>
                  </a:lnTo>
                  <a:lnTo>
                    <a:pt x="399834" y="914426"/>
                  </a:lnTo>
                  <a:lnTo>
                    <a:pt x="435558" y="944766"/>
                  </a:lnTo>
                  <a:lnTo>
                    <a:pt x="474608" y="969229"/>
                  </a:lnTo>
                  <a:lnTo>
                    <a:pt x="516281" y="987716"/>
                  </a:lnTo>
                  <a:lnTo>
                    <a:pt x="559874" y="1000130"/>
                  </a:lnTo>
                  <a:lnTo>
                    <a:pt x="604686" y="1006373"/>
                  </a:lnTo>
                  <a:lnTo>
                    <a:pt x="650013" y="1006346"/>
                  </a:lnTo>
                  <a:lnTo>
                    <a:pt x="695152" y="999953"/>
                  </a:lnTo>
                  <a:lnTo>
                    <a:pt x="739402" y="987094"/>
                  </a:lnTo>
                  <a:lnTo>
                    <a:pt x="782058" y="967673"/>
                  </a:lnTo>
                  <a:lnTo>
                    <a:pt x="822419" y="941590"/>
                  </a:lnTo>
                  <a:lnTo>
                    <a:pt x="858539" y="909896"/>
                  </a:lnTo>
                  <a:lnTo>
                    <a:pt x="888879" y="874173"/>
                  </a:lnTo>
                  <a:lnTo>
                    <a:pt x="913342" y="835124"/>
                  </a:lnTo>
                  <a:lnTo>
                    <a:pt x="931829" y="793451"/>
                  </a:lnTo>
                  <a:lnTo>
                    <a:pt x="944243" y="749857"/>
                  </a:lnTo>
                  <a:lnTo>
                    <a:pt x="950486" y="705046"/>
                  </a:lnTo>
                  <a:lnTo>
                    <a:pt x="950459" y="659719"/>
                  </a:lnTo>
                  <a:lnTo>
                    <a:pt x="944066" y="614580"/>
                  </a:lnTo>
                  <a:lnTo>
                    <a:pt x="931207" y="570331"/>
                  </a:lnTo>
                  <a:lnTo>
                    <a:pt x="911786" y="527676"/>
                  </a:lnTo>
                  <a:lnTo>
                    <a:pt x="885703" y="487316"/>
                  </a:lnTo>
                  <a:lnTo>
                    <a:pt x="517565" y="0"/>
                  </a:lnTo>
                  <a:close/>
                </a:path>
              </a:pathLst>
            </a:custGeom>
            <a:solidFill>
              <a:srgbClr val="E95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27"/>
            <p:cNvSpPr/>
            <p:nvPr/>
          </p:nvSpPr>
          <p:spPr>
            <a:xfrm>
              <a:off x="10210653" y="2684928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345799" y="0"/>
                  </a:moveTo>
                  <a:lnTo>
                    <a:pt x="300472" y="26"/>
                  </a:lnTo>
                  <a:lnTo>
                    <a:pt x="255333" y="6420"/>
                  </a:lnTo>
                  <a:lnTo>
                    <a:pt x="211084" y="19278"/>
                  </a:lnTo>
                  <a:lnTo>
                    <a:pt x="168427" y="38700"/>
                  </a:lnTo>
                  <a:lnTo>
                    <a:pt x="128066" y="64782"/>
                  </a:lnTo>
                  <a:lnTo>
                    <a:pt x="91946" y="96476"/>
                  </a:lnTo>
                  <a:lnTo>
                    <a:pt x="61606" y="132199"/>
                  </a:lnTo>
                  <a:lnTo>
                    <a:pt x="37143" y="171248"/>
                  </a:lnTo>
                  <a:lnTo>
                    <a:pt x="18656" y="212921"/>
                  </a:lnTo>
                  <a:lnTo>
                    <a:pt x="6242" y="256515"/>
                  </a:lnTo>
                  <a:lnTo>
                    <a:pt x="0" y="301326"/>
                  </a:lnTo>
                  <a:lnTo>
                    <a:pt x="26" y="346653"/>
                  </a:lnTo>
                  <a:lnTo>
                    <a:pt x="6420" y="391792"/>
                  </a:lnTo>
                  <a:lnTo>
                    <a:pt x="19278" y="436041"/>
                  </a:lnTo>
                  <a:lnTo>
                    <a:pt x="38700" y="478696"/>
                  </a:lnTo>
                  <a:lnTo>
                    <a:pt x="64782" y="519056"/>
                  </a:lnTo>
                  <a:lnTo>
                    <a:pt x="432920" y="1006373"/>
                  </a:lnTo>
                  <a:lnTo>
                    <a:pt x="950486" y="615383"/>
                  </a:lnTo>
                  <a:lnTo>
                    <a:pt x="582347" y="128066"/>
                  </a:lnTo>
                  <a:lnTo>
                    <a:pt x="550652" y="91946"/>
                  </a:lnTo>
                  <a:lnTo>
                    <a:pt x="514928" y="61606"/>
                  </a:lnTo>
                  <a:lnTo>
                    <a:pt x="475878" y="37143"/>
                  </a:lnTo>
                  <a:lnTo>
                    <a:pt x="434204" y="18656"/>
                  </a:lnTo>
                  <a:lnTo>
                    <a:pt x="390611" y="6242"/>
                  </a:lnTo>
                  <a:lnTo>
                    <a:pt x="345799" y="0"/>
                  </a:lnTo>
                  <a:close/>
                </a:path>
              </a:pathLst>
            </a:custGeom>
            <a:solidFill>
              <a:srgbClr val="92D2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7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1526590" y="1906907"/>
            <a:ext cx="4091777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내가 어제 타온 항생제 한번 먹어봐</a:t>
            </a:r>
          </a:p>
        </p:txBody>
      </p:sp>
      <p:sp>
        <p:nvSpPr>
          <p:cNvPr id="148" name="모서리가 둥근 사각형 설명선 147"/>
          <p:cNvSpPr/>
          <p:nvPr/>
        </p:nvSpPr>
        <p:spPr>
          <a:xfrm>
            <a:off x="1368388" y="1806521"/>
            <a:ext cx="4276696" cy="727129"/>
          </a:xfrm>
          <a:prstGeom prst="wedgeRoundRectCallout">
            <a:avLst>
              <a:gd name="adj1" fmla="val 21379"/>
              <a:gd name="adj2" fmla="val 8462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49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770466" y="1897636"/>
            <a:ext cx="4423805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여보 열이 계속 </a:t>
            </a:r>
            <a:r>
              <a:rPr lang="ko-KR" altLang="en-US" sz="3076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나는데 먹을 약 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없나요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50" name="모서리가 둥근 사각형 설명선 149"/>
          <p:cNvSpPr/>
          <p:nvPr/>
        </p:nvSpPr>
        <p:spPr>
          <a:xfrm>
            <a:off x="6612263" y="1797250"/>
            <a:ext cx="4504205" cy="727129"/>
          </a:xfrm>
          <a:prstGeom prst="wedgeRoundRectCallout">
            <a:avLst>
              <a:gd name="adj1" fmla="val 2787"/>
              <a:gd name="adj2" fmla="val 1305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</p:spTree>
    <p:extLst>
      <p:ext uri="{BB962C8B-B14F-4D97-AF65-F5344CB8AC3E}">
        <p14:creationId xmlns:p14="http://schemas.microsoft.com/office/powerpoint/2010/main" val="1486546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한쪽 모서리는 잘리고 다른 쪽 모서리는 둥근 사각형 16">
            <a:extLst>
              <a:ext uri="{FF2B5EF4-FFF2-40B4-BE49-F238E27FC236}">
                <a16:creationId xmlns:a16="http://schemas.microsoft.com/office/drawing/2014/main" id="{B5C9E084-C19F-4943-AFFB-67B93B5B6D11}"/>
              </a:ext>
            </a:extLst>
          </p:cNvPr>
          <p:cNvSpPr/>
          <p:nvPr/>
        </p:nvSpPr>
        <p:spPr>
          <a:xfrm>
            <a:off x="829469" y="1151799"/>
            <a:ext cx="10363200" cy="452755"/>
          </a:xfrm>
          <a:prstGeom prst="snip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1DB5A0-40AC-6345-97C6-3230FC6B76DB}"/>
              </a:ext>
            </a:extLst>
          </p:cNvPr>
          <p:cNvGrpSpPr/>
          <p:nvPr/>
        </p:nvGrpSpPr>
        <p:grpSpPr>
          <a:xfrm>
            <a:off x="296069" y="15009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F7966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F9A98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3926" y="-244884"/>
              <a:ext cx="339293" cy="2222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60869" y="1228553"/>
            <a:ext cx="10256423" cy="33549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 marR="6407" algn="just">
              <a:lnSpc>
                <a:spcPct val="105400"/>
              </a:lnSpc>
              <a:spcBef>
                <a:spcPts val="126"/>
              </a:spcBef>
            </a:pPr>
            <a:r>
              <a:rPr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올바른 방법으로 약을 사용했는데도, 원하지  않거나 또는 예상하지 않은 반응이 나타날 수  있습니다.</a:t>
            </a:r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792561"/>
              </p:ext>
            </p:extLst>
          </p:nvPr>
        </p:nvGraphicFramePr>
        <p:xfrm>
          <a:off x="825065" y="1599383"/>
          <a:ext cx="10363199" cy="34279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8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985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000" b="1" i="0" spc="0" dirty="0">
                          <a:solidFill>
                            <a:srgbClr val="FFFFFF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약의 종류</a:t>
                      </a:r>
                      <a:endParaRPr sz="2000" b="1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b="1" i="0" spc="0" dirty="0">
                          <a:solidFill>
                            <a:srgbClr val="FFFFFF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(성분)</a:t>
                      </a:r>
                      <a:endParaRPr sz="2000" b="1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131265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6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000" b="1" i="0" spc="0" dirty="0">
                          <a:solidFill>
                            <a:srgbClr val="FFFFFF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의도한 효과</a:t>
                      </a:r>
                      <a:endParaRPr sz="2000" b="1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2000" b="1" i="0" spc="0" dirty="0">
                          <a:solidFill>
                            <a:srgbClr val="FFFFFF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(주작용)</a:t>
                      </a:r>
                      <a:endParaRPr sz="2000" b="1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131834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6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000" b="1" i="0" spc="0" dirty="0">
                          <a:solidFill>
                            <a:srgbClr val="FFFFFF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의도하지 않은 효과</a:t>
                      </a:r>
                      <a:endParaRPr sz="2000" b="1" i="0" spc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2000" b="1" i="0" spc="0" dirty="0">
                          <a:solidFill>
                            <a:srgbClr val="FFFFFF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(부작용)</a:t>
                      </a:r>
                      <a:endParaRPr sz="2000" b="1" i="0" spc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131834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1459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해열진통소염제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(나프록센)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131265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74295" indent="372110" algn="ctr">
                        <a:lnSpc>
                          <a:spcPct val="101299"/>
                        </a:lnSpc>
                        <a:spcBef>
                          <a:spcPts val="1030"/>
                        </a:spcBef>
                      </a:pP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열을 </a:t>
                      </a:r>
                      <a:r>
                        <a:rPr sz="2000" b="0" i="0" spc="0" dirty="0" err="1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낮춤</a:t>
                      </a: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  </a:t>
                      </a:r>
                      <a:endParaRPr lang="en-US" sz="2000" b="0" i="0" spc="0" dirty="0">
                        <a:solidFill>
                          <a:srgbClr val="58595B"/>
                        </a:solidFill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  <a:p>
                      <a:pPr marL="105410" marR="74295" indent="372110" algn="ctr">
                        <a:lnSpc>
                          <a:spcPct val="101299"/>
                        </a:lnSpc>
                        <a:spcBef>
                          <a:spcPts val="1030"/>
                        </a:spcBef>
                      </a:pPr>
                      <a:r>
                        <a:rPr sz="2000" b="0" i="0" spc="0" dirty="0" err="1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통증과</a:t>
                      </a: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 염증을 줄임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117059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0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</a:pPr>
                      <a:r>
                        <a:rPr sz="2000" b="0" i="0" spc="0" dirty="0" err="1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속쓰림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2273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1459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콧물 감기약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(세티리진)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131265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67385" marR="82550" indent="-570230" algn="ctr">
                        <a:lnSpc>
                          <a:spcPct val="101299"/>
                        </a:lnSpc>
                        <a:spcBef>
                          <a:spcPts val="1040"/>
                        </a:spcBef>
                      </a:pPr>
                      <a:r>
                        <a:rPr sz="2000" b="0" i="0" spc="0" dirty="0" err="1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콧물이</a:t>
                      </a:r>
                      <a:r>
                        <a:rPr sz="2000" b="0" i="0" spc="0" dirty="0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 흐르는 것을  줄임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118196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</a:pPr>
                      <a:r>
                        <a:rPr sz="2000" b="0" i="0" spc="0" dirty="0" err="1">
                          <a:solidFill>
                            <a:srgbClr val="58595B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</a:rPr>
                        <a:t>졸림</a:t>
                      </a:r>
                      <a:endParaRPr sz="2000" b="0" i="0" spc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  <a:cs typeface="Malgun Gothic"/>
                      </a:endParaRPr>
                    </a:p>
                  </a:txBody>
                  <a:tcPr marL="0" marR="0" marT="2273" marB="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16792" y="347772"/>
            <a:ext cx="726181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약에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대한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반응을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살핍니다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한쪽 모서리는 잘리고 다른 쪽 모서리는 둥근 사각형 16">
            <a:extLst>
              <a:ext uri="{FF2B5EF4-FFF2-40B4-BE49-F238E27FC236}">
                <a16:creationId xmlns:a16="http://schemas.microsoft.com/office/drawing/2014/main" id="{B5C9E084-C19F-4943-AFFB-67B93B5B6D11}"/>
              </a:ext>
            </a:extLst>
          </p:cNvPr>
          <p:cNvSpPr/>
          <p:nvPr/>
        </p:nvSpPr>
        <p:spPr>
          <a:xfrm>
            <a:off x="829469" y="1151799"/>
            <a:ext cx="4800600" cy="452755"/>
          </a:xfrm>
          <a:prstGeom prst="snip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1DB5A0-40AC-6345-97C6-3230FC6B76DB}"/>
              </a:ext>
            </a:extLst>
          </p:cNvPr>
          <p:cNvGrpSpPr/>
          <p:nvPr/>
        </p:nvGrpSpPr>
        <p:grpSpPr>
          <a:xfrm>
            <a:off x="296069" y="15009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F7966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F9A98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3926" y="-244884"/>
              <a:ext cx="339293" cy="2222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60870" y="1228553"/>
            <a:ext cx="4440600" cy="33549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 marR="6407" algn="just">
              <a:lnSpc>
                <a:spcPct val="105400"/>
              </a:lnSpc>
              <a:spcBef>
                <a:spcPts val="126"/>
              </a:spcBef>
            </a:pPr>
            <a:r>
              <a:rPr lang="ko-KR" altLang="en-US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 </a:t>
            </a:r>
            <a:r>
              <a:rPr lang="ko-KR" altLang="en-US" sz="2000" b="1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복용시</a:t>
            </a:r>
            <a:r>
              <a:rPr lang="ko-KR" altLang="en-US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나타날 수 있는 부작용 예</a:t>
            </a:r>
            <a:endParaRPr sz="2000" b="1" dirty="0">
              <a:solidFill>
                <a:schemeClr val="accent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16792" y="347772"/>
            <a:ext cx="726181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약에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대한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반응을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살핍니다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3DC1A58-DECE-F945-8729-6F38A855977A}"/>
              </a:ext>
            </a:extLst>
          </p:cNvPr>
          <p:cNvSpPr/>
          <p:nvPr/>
        </p:nvSpPr>
        <p:spPr>
          <a:xfrm>
            <a:off x="827659" y="1605156"/>
            <a:ext cx="7393210" cy="30695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7F6129-237B-DC43-AEAD-256B76B41F8B}"/>
              </a:ext>
            </a:extLst>
          </p:cNvPr>
          <p:cNvSpPr txBox="1"/>
          <p:nvPr/>
        </p:nvSpPr>
        <p:spPr>
          <a:xfrm>
            <a:off x="951045" y="1715340"/>
            <a:ext cx="50385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졸림</a:t>
            </a: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342900" indent="-342900">
              <a:buAutoNum type="arabicParenR"/>
            </a:pP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어지러움</a:t>
            </a: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342900" indent="-342900">
              <a:buAutoNum type="arabicParenR"/>
            </a:pP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말이 </a:t>
            </a:r>
            <a:r>
              <a:rPr kumimoji="1" lang="ko-KR" altLang="en-US" sz="2000" dirty="0" err="1">
                <a:latin typeface="NanumBarunpen" panose="020B0503000000000000" pitchFamily="34" charset="-127"/>
                <a:ea typeface="NanumBarunpen" panose="020B0503000000000000" pitchFamily="34" charset="-127"/>
              </a:rPr>
              <a:t>어눌해짐</a:t>
            </a: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342900" indent="-342900">
              <a:buAutoNum type="arabicParenR"/>
            </a:pP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피부 가려움증</a:t>
            </a: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342900" indent="-342900">
              <a:buAutoNum type="arabicParenR"/>
            </a:pP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복통</a:t>
            </a:r>
            <a:r>
              <a:rPr kumimoji="1"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,</a:t>
            </a: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구토</a:t>
            </a: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342900" indent="-342900">
              <a:buAutoNum type="arabicParenR"/>
            </a:pP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심장 두근거림</a:t>
            </a: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342900" indent="-342900">
              <a:buAutoNum type="arabicParenR"/>
            </a:pP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설사</a:t>
            </a:r>
            <a:r>
              <a:rPr kumimoji="1"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,</a:t>
            </a:r>
            <a:r>
              <a:rPr kumimoji="1"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 변비</a:t>
            </a: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pPr marL="342900" indent="-342900">
              <a:buAutoNum type="arabicParenR"/>
            </a:pPr>
            <a:endParaRPr kumimoji="1"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  <a:p>
            <a:r>
              <a:rPr lang="ko-KR" altLang="en-US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부작용이 의심되면 의사</a:t>
            </a:r>
            <a:r>
              <a:rPr lang="en-US" altLang="ko-KR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</a:t>
            </a:r>
            <a:r>
              <a:rPr lang="ko-KR" altLang="en-US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약사와 상의하십시오</a:t>
            </a:r>
            <a:r>
              <a:rPr lang="en-US" altLang="ko-KR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2000" b="1" dirty="0">
              <a:solidFill>
                <a:schemeClr val="accent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endParaRPr kumimoji="1" lang="ko-KR" altLang="en-US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5618151-0F82-C24C-8649-1735C43C1A3D}"/>
              </a:ext>
            </a:extLst>
          </p:cNvPr>
          <p:cNvGrpSpPr/>
          <p:nvPr/>
        </p:nvGrpSpPr>
        <p:grpSpPr>
          <a:xfrm>
            <a:off x="9973469" y="4895850"/>
            <a:ext cx="1057467" cy="1350726"/>
            <a:chOff x="4213924" y="1744985"/>
            <a:chExt cx="1730026" cy="1112692"/>
          </a:xfrm>
        </p:grpSpPr>
        <p:sp>
          <p:nvSpPr>
            <p:cNvPr id="20" name="object 21">
              <a:extLst>
                <a:ext uri="{FF2B5EF4-FFF2-40B4-BE49-F238E27FC236}">
                  <a16:creationId xmlns:a16="http://schemas.microsoft.com/office/drawing/2014/main" id="{6FA01449-772D-6441-B011-9B1F43112255}"/>
                </a:ext>
              </a:extLst>
            </p:cNvPr>
            <p:cNvSpPr/>
            <p:nvPr/>
          </p:nvSpPr>
          <p:spPr>
            <a:xfrm>
              <a:off x="4240541" y="1959287"/>
              <a:ext cx="1621731" cy="637054"/>
            </a:xfrm>
            <a:custGeom>
              <a:avLst/>
              <a:gdLst/>
              <a:ahLst/>
              <a:cxnLst/>
              <a:rect l="l" t="t" r="r" b="b"/>
              <a:pathLst>
                <a:path w="1150620" h="897889">
                  <a:moveTo>
                    <a:pt x="0" y="897801"/>
                  </a:moveTo>
                  <a:lnTo>
                    <a:pt x="1150531" y="897801"/>
                  </a:lnTo>
                  <a:lnTo>
                    <a:pt x="1150531" y="0"/>
                  </a:lnTo>
                  <a:lnTo>
                    <a:pt x="0" y="0"/>
                  </a:lnTo>
                  <a:lnTo>
                    <a:pt x="0" y="897801"/>
                  </a:lnTo>
                  <a:close/>
                </a:path>
              </a:pathLst>
            </a:custGeom>
            <a:solidFill>
              <a:srgbClr val="FEEEE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D9D3271B-FA2C-D841-9745-71159BCB94FD}"/>
                </a:ext>
              </a:extLst>
            </p:cNvPr>
            <p:cNvSpPr/>
            <p:nvPr/>
          </p:nvSpPr>
          <p:spPr>
            <a:xfrm>
              <a:off x="4269181" y="1959287"/>
              <a:ext cx="0" cy="637054"/>
            </a:xfrm>
            <a:custGeom>
              <a:avLst/>
              <a:gdLst/>
              <a:ahLst/>
              <a:cxnLst/>
              <a:rect l="l" t="t" r="r" b="b"/>
              <a:pathLst>
                <a:path h="897889">
                  <a:moveTo>
                    <a:pt x="0" y="0"/>
                  </a:moveTo>
                  <a:lnTo>
                    <a:pt x="0" y="897801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EBC28DCE-372F-B14A-B023-55EE699EE963}"/>
                </a:ext>
              </a:extLst>
            </p:cNvPr>
            <p:cNvSpPr/>
            <p:nvPr/>
          </p:nvSpPr>
          <p:spPr>
            <a:xfrm>
              <a:off x="4377099" y="1959287"/>
              <a:ext cx="0" cy="637054"/>
            </a:xfrm>
            <a:custGeom>
              <a:avLst/>
              <a:gdLst/>
              <a:ahLst/>
              <a:cxnLst/>
              <a:rect l="l" t="t" r="r" b="b"/>
              <a:pathLst>
                <a:path h="897889">
                  <a:moveTo>
                    <a:pt x="0" y="0"/>
                  </a:moveTo>
                  <a:lnTo>
                    <a:pt x="0" y="897801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10F219A3-E36A-7944-8146-DD97339CCD0F}"/>
                </a:ext>
              </a:extLst>
            </p:cNvPr>
            <p:cNvSpPr/>
            <p:nvPr/>
          </p:nvSpPr>
          <p:spPr>
            <a:xfrm>
              <a:off x="4485017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FB95D6E4-7FC9-564A-BB81-83BDDA53467E}"/>
                </a:ext>
              </a:extLst>
            </p:cNvPr>
            <p:cNvSpPr/>
            <p:nvPr/>
          </p:nvSpPr>
          <p:spPr>
            <a:xfrm>
              <a:off x="4456377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39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5A337DE5-E4A6-3048-9569-677DB2F8BFED}"/>
                </a:ext>
              </a:extLst>
            </p:cNvPr>
            <p:cNvSpPr/>
            <p:nvPr/>
          </p:nvSpPr>
          <p:spPr>
            <a:xfrm>
              <a:off x="4592935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A1CE6FF9-C6C4-3B40-A39F-807D0BAF418A}"/>
                </a:ext>
              </a:extLst>
            </p:cNvPr>
            <p:cNvSpPr/>
            <p:nvPr/>
          </p:nvSpPr>
          <p:spPr>
            <a:xfrm>
              <a:off x="4564296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E4A1C04D-BFA2-164D-9671-506A5D0DD4AC}"/>
                </a:ext>
              </a:extLst>
            </p:cNvPr>
            <p:cNvSpPr/>
            <p:nvPr/>
          </p:nvSpPr>
          <p:spPr>
            <a:xfrm>
              <a:off x="4700863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926F4987-5286-5D42-BA12-6212F67908B0}"/>
                </a:ext>
              </a:extLst>
            </p:cNvPr>
            <p:cNvSpPr/>
            <p:nvPr/>
          </p:nvSpPr>
          <p:spPr>
            <a:xfrm>
              <a:off x="4672231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CAC59156-CE49-8745-B809-E7920618ED0C}"/>
                </a:ext>
              </a:extLst>
            </p:cNvPr>
            <p:cNvSpPr/>
            <p:nvPr/>
          </p:nvSpPr>
          <p:spPr>
            <a:xfrm>
              <a:off x="4808781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1B9EF7AE-66B8-FD4B-8006-4D7372C1CD5A}"/>
                </a:ext>
              </a:extLst>
            </p:cNvPr>
            <p:cNvSpPr/>
            <p:nvPr/>
          </p:nvSpPr>
          <p:spPr>
            <a:xfrm>
              <a:off x="4780151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E499D5C4-8B19-934E-AC26-1943BD2D8CB3}"/>
                </a:ext>
              </a:extLst>
            </p:cNvPr>
            <p:cNvSpPr/>
            <p:nvPr/>
          </p:nvSpPr>
          <p:spPr>
            <a:xfrm>
              <a:off x="4916700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36D28BA6-1973-0C4F-B090-4152F7EEF4D6}"/>
                </a:ext>
              </a:extLst>
            </p:cNvPr>
            <p:cNvSpPr/>
            <p:nvPr/>
          </p:nvSpPr>
          <p:spPr>
            <a:xfrm>
              <a:off x="4888069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83BBF915-2E15-2A48-AB44-94717AA1AB20}"/>
                </a:ext>
              </a:extLst>
            </p:cNvPr>
            <p:cNvSpPr/>
            <p:nvPr/>
          </p:nvSpPr>
          <p:spPr>
            <a:xfrm>
              <a:off x="5024619" y="1959287"/>
              <a:ext cx="0" cy="207245"/>
            </a:xfrm>
            <a:custGeom>
              <a:avLst/>
              <a:gdLst/>
              <a:ahLst/>
              <a:cxnLst/>
              <a:rect l="l" t="t" r="r" b="b"/>
              <a:pathLst>
                <a:path h="292100">
                  <a:moveTo>
                    <a:pt x="0" y="0"/>
                  </a:moveTo>
                  <a:lnTo>
                    <a:pt x="0" y="291528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669B0E5E-0C6E-7D40-8670-6108707DE949}"/>
                </a:ext>
              </a:extLst>
            </p:cNvPr>
            <p:cNvSpPr/>
            <p:nvPr/>
          </p:nvSpPr>
          <p:spPr>
            <a:xfrm>
              <a:off x="5024619" y="2211433"/>
              <a:ext cx="0" cy="335647"/>
            </a:xfrm>
            <a:custGeom>
              <a:avLst/>
              <a:gdLst/>
              <a:ahLst/>
              <a:cxnLst/>
              <a:rect l="l" t="t" r="r" b="b"/>
              <a:pathLst>
                <a:path h="473075">
                  <a:moveTo>
                    <a:pt x="0" y="0"/>
                  </a:moveTo>
                  <a:lnTo>
                    <a:pt x="0" y="472935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AE1C304E-4399-5F4C-A04B-797C4597096C}"/>
                </a:ext>
              </a:extLst>
            </p:cNvPr>
            <p:cNvSpPr/>
            <p:nvPr/>
          </p:nvSpPr>
          <p:spPr>
            <a:xfrm>
              <a:off x="4995971" y="2591714"/>
              <a:ext cx="581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0652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202555AF-F433-8C43-8CF1-AD836E86EFE9}"/>
                </a:ext>
              </a:extLst>
            </p:cNvPr>
            <p:cNvSpPr/>
            <p:nvPr/>
          </p:nvSpPr>
          <p:spPr>
            <a:xfrm>
              <a:off x="5132546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B29C4E32-AD98-F949-AA0D-45BA1F1D8969}"/>
                </a:ext>
              </a:extLst>
            </p:cNvPr>
            <p:cNvSpPr/>
            <p:nvPr/>
          </p:nvSpPr>
          <p:spPr>
            <a:xfrm>
              <a:off x="5103906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0FA9B810-FA24-EE4A-83E1-FA241DCA69A4}"/>
                </a:ext>
              </a:extLst>
            </p:cNvPr>
            <p:cNvSpPr/>
            <p:nvPr/>
          </p:nvSpPr>
          <p:spPr>
            <a:xfrm>
              <a:off x="5240465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FFD3229F-C8B1-374B-8649-325DA7A461B5}"/>
                </a:ext>
              </a:extLst>
            </p:cNvPr>
            <p:cNvSpPr/>
            <p:nvPr/>
          </p:nvSpPr>
          <p:spPr>
            <a:xfrm>
              <a:off x="5211825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292D0F42-C134-8A49-BAF3-D51A6BD8AB0F}"/>
                </a:ext>
              </a:extLst>
            </p:cNvPr>
            <p:cNvSpPr/>
            <p:nvPr/>
          </p:nvSpPr>
          <p:spPr>
            <a:xfrm>
              <a:off x="5348374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48F75599-EEDB-FE4A-B1D2-DFEE2FB9741C}"/>
                </a:ext>
              </a:extLst>
            </p:cNvPr>
            <p:cNvSpPr/>
            <p:nvPr/>
          </p:nvSpPr>
          <p:spPr>
            <a:xfrm>
              <a:off x="5319743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4ED21972-636B-DE49-A2B5-8F58E6DF63BD}"/>
                </a:ext>
              </a:extLst>
            </p:cNvPr>
            <p:cNvSpPr/>
            <p:nvPr/>
          </p:nvSpPr>
          <p:spPr>
            <a:xfrm>
              <a:off x="5456302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2A69FF14-A502-1440-B62F-6AA6169E8FBA}"/>
                </a:ext>
              </a:extLst>
            </p:cNvPr>
            <p:cNvSpPr/>
            <p:nvPr/>
          </p:nvSpPr>
          <p:spPr>
            <a:xfrm>
              <a:off x="5427661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2C26A01B-2C9A-9747-A921-06F51707A4AD}"/>
                </a:ext>
              </a:extLst>
            </p:cNvPr>
            <p:cNvSpPr/>
            <p:nvPr/>
          </p:nvSpPr>
          <p:spPr>
            <a:xfrm>
              <a:off x="5564220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55646539-8F47-D246-ABB6-EE1C9A0B9A4C}"/>
                </a:ext>
              </a:extLst>
            </p:cNvPr>
            <p:cNvSpPr/>
            <p:nvPr/>
          </p:nvSpPr>
          <p:spPr>
            <a:xfrm>
              <a:off x="5535580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8B793D06-4BE2-794C-B211-A524DFAABBFC}"/>
                </a:ext>
              </a:extLst>
            </p:cNvPr>
            <p:cNvSpPr/>
            <p:nvPr/>
          </p:nvSpPr>
          <p:spPr>
            <a:xfrm>
              <a:off x="5672138" y="1959287"/>
              <a:ext cx="0" cy="86052"/>
            </a:xfrm>
            <a:custGeom>
              <a:avLst/>
              <a:gdLst/>
              <a:ahLst/>
              <a:cxnLst/>
              <a:rect l="l" t="t" r="r" b="b"/>
              <a:pathLst>
                <a:path h="121285">
                  <a:moveTo>
                    <a:pt x="0" y="0"/>
                  </a:moveTo>
                  <a:lnTo>
                    <a:pt x="0" y="1211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39B6B426-1E82-2644-AA46-08FD5BE702DB}"/>
                </a:ext>
              </a:extLst>
            </p:cNvPr>
            <p:cNvSpPr/>
            <p:nvPr/>
          </p:nvSpPr>
          <p:spPr>
            <a:xfrm>
              <a:off x="5672138" y="2245836"/>
              <a:ext cx="0" cy="301407"/>
            </a:xfrm>
            <a:custGeom>
              <a:avLst/>
              <a:gdLst/>
              <a:ahLst/>
              <a:cxnLst/>
              <a:rect l="l" t="t" r="r" b="b"/>
              <a:pathLst>
                <a:path h="424814">
                  <a:moveTo>
                    <a:pt x="0" y="0"/>
                  </a:moveTo>
                  <a:lnTo>
                    <a:pt x="0" y="424446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51677DE4-30A8-DA4F-8D40-FB42BCD32E18}"/>
                </a:ext>
              </a:extLst>
            </p:cNvPr>
            <p:cNvSpPr/>
            <p:nvPr/>
          </p:nvSpPr>
          <p:spPr>
            <a:xfrm>
              <a:off x="5643498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D07A35F1-A086-1C43-8BDC-54E0624C941F}"/>
                </a:ext>
              </a:extLst>
            </p:cNvPr>
            <p:cNvSpPr/>
            <p:nvPr/>
          </p:nvSpPr>
          <p:spPr>
            <a:xfrm>
              <a:off x="5780058" y="1959287"/>
              <a:ext cx="0" cy="86052"/>
            </a:xfrm>
            <a:custGeom>
              <a:avLst/>
              <a:gdLst/>
              <a:ahLst/>
              <a:cxnLst/>
              <a:rect l="l" t="t" r="r" b="b"/>
              <a:pathLst>
                <a:path h="121285">
                  <a:moveTo>
                    <a:pt x="0" y="0"/>
                  </a:moveTo>
                  <a:lnTo>
                    <a:pt x="0" y="121119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2255A61C-1E55-0044-BC29-A5679C073163}"/>
                </a:ext>
              </a:extLst>
            </p:cNvPr>
            <p:cNvSpPr/>
            <p:nvPr/>
          </p:nvSpPr>
          <p:spPr>
            <a:xfrm>
              <a:off x="5780058" y="2245835"/>
              <a:ext cx="0" cy="350515"/>
            </a:xfrm>
            <a:custGeom>
              <a:avLst/>
              <a:gdLst/>
              <a:ahLst/>
              <a:cxnLst/>
              <a:rect l="l" t="t" r="r" b="b"/>
              <a:pathLst>
                <a:path h="494029">
                  <a:moveTo>
                    <a:pt x="0" y="0"/>
                  </a:moveTo>
                  <a:lnTo>
                    <a:pt x="0" y="493928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276AE3AD-1EE7-3143-8C6D-08C5816F5729}"/>
                </a:ext>
              </a:extLst>
            </p:cNvPr>
            <p:cNvSpPr/>
            <p:nvPr/>
          </p:nvSpPr>
          <p:spPr>
            <a:xfrm>
              <a:off x="5887976" y="1959287"/>
              <a:ext cx="0" cy="637054"/>
            </a:xfrm>
            <a:custGeom>
              <a:avLst/>
              <a:gdLst/>
              <a:ahLst/>
              <a:cxnLst/>
              <a:rect l="l" t="t" r="r" b="b"/>
              <a:pathLst>
                <a:path h="897889">
                  <a:moveTo>
                    <a:pt x="0" y="0"/>
                  </a:moveTo>
                  <a:lnTo>
                    <a:pt x="0" y="897801"/>
                  </a:lnTo>
                </a:path>
              </a:pathLst>
            </a:custGeom>
            <a:ln w="40639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17473C24-8DE6-FE48-90F8-5042EEB5283C}"/>
                </a:ext>
              </a:extLst>
            </p:cNvPr>
            <p:cNvSpPr/>
            <p:nvPr/>
          </p:nvSpPr>
          <p:spPr>
            <a:xfrm>
              <a:off x="4213924" y="2609015"/>
              <a:ext cx="1730026" cy="0"/>
            </a:xfrm>
            <a:custGeom>
              <a:avLst/>
              <a:gdLst/>
              <a:ahLst/>
              <a:cxnLst/>
              <a:rect l="l" t="t" r="r" b="b"/>
              <a:pathLst>
                <a:path w="1227454">
                  <a:moveTo>
                    <a:pt x="0" y="0"/>
                  </a:moveTo>
                  <a:lnTo>
                    <a:pt x="1226921" y="0"/>
                  </a:lnTo>
                </a:path>
              </a:pathLst>
            </a:custGeom>
            <a:ln w="35902">
              <a:solidFill>
                <a:srgbClr val="B4A8A3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B0F9FABA-964A-554C-B732-8245004E4F3C}"/>
                </a:ext>
              </a:extLst>
            </p:cNvPr>
            <p:cNvSpPr/>
            <p:nvPr/>
          </p:nvSpPr>
          <p:spPr>
            <a:xfrm>
              <a:off x="4313554" y="2651567"/>
              <a:ext cx="1587721" cy="69833"/>
            </a:xfrm>
            <a:custGeom>
              <a:avLst/>
              <a:gdLst/>
              <a:ahLst/>
              <a:cxnLst/>
              <a:rect l="l" t="t" r="r" b="b"/>
              <a:pathLst>
                <a:path w="1126489" h="98425">
                  <a:moveTo>
                    <a:pt x="562978" y="0"/>
                  </a:moveTo>
                  <a:lnTo>
                    <a:pt x="486586" y="448"/>
                  </a:lnTo>
                  <a:lnTo>
                    <a:pt x="413317" y="1756"/>
                  </a:lnTo>
                  <a:lnTo>
                    <a:pt x="343842" y="3863"/>
                  </a:lnTo>
                  <a:lnTo>
                    <a:pt x="278833" y="6711"/>
                  </a:lnTo>
                  <a:lnTo>
                    <a:pt x="218960" y="10243"/>
                  </a:lnTo>
                  <a:lnTo>
                    <a:pt x="164893" y="14398"/>
                  </a:lnTo>
                  <a:lnTo>
                    <a:pt x="117304" y="19119"/>
                  </a:lnTo>
                  <a:lnTo>
                    <a:pt x="76863" y="24348"/>
                  </a:lnTo>
                  <a:lnTo>
                    <a:pt x="20110" y="36092"/>
                  </a:lnTo>
                  <a:lnTo>
                    <a:pt x="0" y="49161"/>
                  </a:lnTo>
                  <a:lnTo>
                    <a:pt x="5139" y="55830"/>
                  </a:lnTo>
                  <a:lnTo>
                    <a:pt x="44242" y="68292"/>
                  </a:lnTo>
                  <a:lnTo>
                    <a:pt x="117304" y="79198"/>
                  </a:lnTo>
                  <a:lnTo>
                    <a:pt x="164893" y="83920"/>
                  </a:lnTo>
                  <a:lnTo>
                    <a:pt x="218960" y="88076"/>
                  </a:lnTo>
                  <a:lnTo>
                    <a:pt x="278833" y="91608"/>
                  </a:lnTo>
                  <a:lnTo>
                    <a:pt x="343842" y="94458"/>
                  </a:lnTo>
                  <a:lnTo>
                    <a:pt x="413317" y="96566"/>
                  </a:lnTo>
                  <a:lnTo>
                    <a:pt x="486586" y="97874"/>
                  </a:lnTo>
                  <a:lnTo>
                    <a:pt x="562978" y="98323"/>
                  </a:lnTo>
                  <a:lnTo>
                    <a:pt x="639367" y="97874"/>
                  </a:lnTo>
                  <a:lnTo>
                    <a:pt x="712633" y="96566"/>
                  </a:lnTo>
                  <a:lnTo>
                    <a:pt x="782106" y="94458"/>
                  </a:lnTo>
                  <a:lnTo>
                    <a:pt x="847113" y="91608"/>
                  </a:lnTo>
                  <a:lnTo>
                    <a:pt x="906986" y="88076"/>
                  </a:lnTo>
                  <a:lnTo>
                    <a:pt x="961051" y="83920"/>
                  </a:lnTo>
                  <a:lnTo>
                    <a:pt x="1008640" y="79198"/>
                  </a:lnTo>
                  <a:lnTo>
                    <a:pt x="1049080" y="73969"/>
                  </a:lnTo>
                  <a:lnTo>
                    <a:pt x="1105833" y="62226"/>
                  </a:lnTo>
                  <a:lnTo>
                    <a:pt x="1125943" y="49161"/>
                  </a:lnTo>
                  <a:lnTo>
                    <a:pt x="1120804" y="42490"/>
                  </a:lnTo>
                  <a:lnTo>
                    <a:pt x="1081702" y="30025"/>
                  </a:lnTo>
                  <a:lnTo>
                    <a:pt x="1008640" y="19119"/>
                  </a:lnTo>
                  <a:lnTo>
                    <a:pt x="961051" y="14398"/>
                  </a:lnTo>
                  <a:lnTo>
                    <a:pt x="906986" y="10243"/>
                  </a:lnTo>
                  <a:lnTo>
                    <a:pt x="847113" y="6711"/>
                  </a:lnTo>
                  <a:lnTo>
                    <a:pt x="782106" y="3863"/>
                  </a:lnTo>
                  <a:lnTo>
                    <a:pt x="712633" y="1756"/>
                  </a:lnTo>
                  <a:lnTo>
                    <a:pt x="639367" y="448"/>
                  </a:lnTo>
                  <a:lnTo>
                    <a:pt x="562978" y="0"/>
                  </a:lnTo>
                  <a:close/>
                </a:path>
              </a:pathLst>
            </a:custGeom>
            <a:solidFill>
              <a:srgbClr val="B7A4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4ECC2B76-8188-7E42-8476-9DBF920CF999}"/>
                </a:ext>
              </a:extLst>
            </p:cNvPr>
            <p:cNvSpPr/>
            <p:nvPr/>
          </p:nvSpPr>
          <p:spPr>
            <a:xfrm>
              <a:off x="4313554" y="2651567"/>
              <a:ext cx="1587721" cy="60371"/>
            </a:xfrm>
            <a:custGeom>
              <a:avLst/>
              <a:gdLst/>
              <a:ahLst/>
              <a:cxnLst/>
              <a:rect l="l" t="t" r="r" b="b"/>
              <a:pathLst>
                <a:path w="1126489" h="85089">
                  <a:moveTo>
                    <a:pt x="562978" y="0"/>
                  </a:moveTo>
                  <a:lnTo>
                    <a:pt x="486586" y="387"/>
                  </a:lnTo>
                  <a:lnTo>
                    <a:pt x="413317" y="1517"/>
                  </a:lnTo>
                  <a:lnTo>
                    <a:pt x="343842" y="3339"/>
                  </a:lnTo>
                  <a:lnTo>
                    <a:pt x="278833" y="5801"/>
                  </a:lnTo>
                  <a:lnTo>
                    <a:pt x="218960" y="8853"/>
                  </a:lnTo>
                  <a:lnTo>
                    <a:pt x="164893" y="12445"/>
                  </a:lnTo>
                  <a:lnTo>
                    <a:pt x="117304" y="16526"/>
                  </a:lnTo>
                  <a:lnTo>
                    <a:pt x="76863" y="21046"/>
                  </a:lnTo>
                  <a:lnTo>
                    <a:pt x="20110" y="31197"/>
                  </a:lnTo>
                  <a:lnTo>
                    <a:pt x="0" y="42494"/>
                  </a:lnTo>
                  <a:lnTo>
                    <a:pt x="5139" y="48260"/>
                  </a:lnTo>
                  <a:lnTo>
                    <a:pt x="44242" y="59035"/>
                  </a:lnTo>
                  <a:lnTo>
                    <a:pt x="117304" y="68461"/>
                  </a:lnTo>
                  <a:lnTo>
                    <a:pt x="164893" y="72542"/>
                  </a:lnTo>
                  <a:lnTo>
                    <a:pt x="218960" y="76134"/>
                  </a:lnTo>
                  <a:lnTo>
                    <a:pt x="278833" y="79186"/>
                  </a:lnTo>
                  <a:lnTo>
                    <a:pt x="343842" y="81649"/>
                  </a:lnTo>
                  <a:lnTo>
                    <a:pt x="413317" y="83470"/>
                  </a:lnTo>
                  <a:lnTo>
                    <a:pt x="486586" y="84600"/>
                  </a:lnTo>
                  <a:lnTo>
                    <a:pt x="562978" y="84988"/>
                  </a:lnTo>
                  <a:lnTo>
                    <a:pt x="639367" y="84600"/>
                  </a:lnTo>
                  <a:lnTo>
                    <a:pt x="712633" y="83470"/>
                  </a:lnTo>
                  <a:lnTo>
                    <a:pt x="782106" y="81649"/>
                  </a:lnTo>
                  <a:lnTo>
                    <a:pt x="847113" y="79186"/>
                  </a:lnTo>
                  <a:lnTo>
                    <a:pt x="906986" y="76134"/>
                  </a:lnTo>
                  <a:lnTo>
                    <a:pt x="961051" y="72542"/>
                  </a:lnTo>
                  <a:lnTo>
                    <a:pt x="1008640" y="68461"/>
                  </a:lnTo>
                  <a:lnTo>
                    <a:pt x="1049080" y="63942"/>
                  </a:lnTo>
                  <a:lnTo>
                    <a:pt x="1105833" y="53791"/>
                  </a:lnTo>
                  <a:lnTo>
                    <a:pt x="1125943" y="42494"/>
                  </a:lnTo>
                  <a:lnTo>
                    <a:pt x="1120804" y="36727"/>
                  </a:lnTo>
                  <a:lnTo>
                    <a:pt x="1081702" y="25953"/>
                  </a:lnTo>
                  <a:lnTo>
                    <a:pt x="1008640" y="16526"/>
                  </a:lnTo>
                  <a:lnTo>
                    <a:pt x="961051" y="12445"/>
                  </a:lnTo>
                  <a:lnTo>
                    <a:pt x="906986" y="8853"/>
                  </a:lnTo>
                  <a:lnTo>
                    <a:pt x="847113" y="5801"/>
                  </a:lnTo>
                  <a:lnTo>
                    <a:pt x="782106" y="3339"/>
                  </a:lnTo>
                  <a:lnTo>
                    <a:pt x="712633" y="1517"/>
                  </a:lnTo>
                  <a:lnTo>
                    <a:pt x="639367" y="387"/>
                  </a:lnTo>
                  <a:lnTo>
                    <a:pt x="562978" y="0"/>
                  </a:lnTo>
                  <a:close/>
                </a:path>
              </a:pathLst>
            </a:custGeom>
            <a:solidFill>
              <a:srgbClr val="CEBBD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3D112928-7E3F-6544-AD2B-CFD32EA26B22}"/>
                </a:ext>
              </a:extLst>
            </p:cNvPr>
            <p:cNvSpPr/>
            <p:nvPr/>
          </p:nvSpPr>
          <p:spPr>
            <a:xfrm>
              <a:off x="4625621" y="2681717"/>
              <a:ext cx="963015" cy="0"/>
            </a:xfrm>
            <a:custGeom>
              <a:avLst/>
              <a:gdLst/>
              <a:ahLst/>
              <a:cxnLst/>
              <a:rect l="l" t="t" r="r" b="b"/>
              <a:pathLst>
                <a:path w="683260">
                  <a:moveTo>
                    <a:pt x="0" y="0"/>
                  </a:moveTo>
                  <a:lnTo>
                    <a:pt x="683120" y="0"/>
                  </a:lnTo>
                </a:path>
              </a:pathLst>
            </a:custGeom>
            <a:ln w="27203">
              <a:solidFill>
                <a:srgbClr val="B7A4C3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07215ED0-D711-B047-B313-E0F70E7DEDC5}"/>
                </a:ext>
              </a:extLst>
            </p:cNvPr>
            <p:cNvSpPr/>
            <p:nvPr/>
          </p:nvSpPr>
          <p:spPr>
            <a:xfrm>
              <a:off x="4473847" y="2591529"/>
              <a:ext cx="69810" cy="44603"/>
            </a:xfrm>
            <a:custGeom>
              <a:avLst/>
              <a:gdLst/>
              <a:ahLst/>
              <a:cxnLst/>
              <a:rect l="l" t="t" r="r" b="b"/>
              <a:pathLst>
                <a:path w="49530" h="62864">
                  <a:moveTo>
                    <a:pt x="0" y="0"/>
                  </a:moveTo>
                  <a:lnTo>
                    <a:pt x="13462" y="62268"/>
                  </a:lnTo>
                  <a:lnTo>
                    <a:pt x="39268" y="62268"/>
                  </a:lnTo>
                  <a:lnTo>
                    <a:pt x="49364" y="5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706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B4D5D8C2-E223-0B41-8E82-01C425464B90}"/>
                </a:ext>
              </a:extLst>
            </p:cNvPr>
            <p:cNvSpPr/>
            <p:nvPr/>
          </p:nvSpPr>
          <p:spPr>
            <a:xfrm>
              <a:off x="4442219" y="2593917"/>
              <a:ext cx="613965" cy="0"/>
            </a:xfrm>
            <a:custGeom>
              <a:avLst/>
              <a:gdLst/>
              <a:ahLst/>
              <a:cxnLst/>
              <a:rect l="l" t="t" r="r" b="b"/>
              <a:pathLst>
                <a:path w="435610">
                  <a:moveTo>
                    <a:pt x="0" y="0"/>
                  </a:moveTo>
                  <a:lnTo>
                    <a:pt x="435343" y="0"/>
                  </a:lnTo>
                </a:path>
              </a:pathLst>
            </a:custGeom>
            <a:ln w="19075">
              <a:solidFill>
                <a:srgbClr val="A7918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E9683201-2ECF-B444-A332-72FED9F7796F}"/>
                </a:ext>
              </a:extLst>
            </p:cNvPr>
            <p:cNvSpPr/>
            <p:nvPr/>
          </p:nvSpPr>
          <p:spPr>
            <a:xfrm>
              <a:off x="5561304" y="2457947"/>
              <a:ext cx="161994" cy="98216"/>
            </a:xfrm>
            <a:custGeom>
              <a:avLst/>
              <a:gdLst/>
              <a:ahLst/>
              <a:cxnLst/>
              <a:rect l="l" t="t" r="r" b="b"/>
              <a:pathLst>
                <a:path w="114935" h="138429">
                  <a:moveTo>
                    <a:pt x="114452" y="0"/>
                  </a:moveTo>
                  <a:lnTo>
                    <a:pt x="0" y="0"/>
                  </a:lnTo>
                  <a:lnTo>
                    <a:pt x="26085" y="138290"/>
                  </a:lnTo>
                  <a:lnTo>
                    <a:pt x="114452" y="0"/>
                  </a:lnTo>
                  <a:close/>
                </a:path>
              </a:pathLst>
            </a:custGeom>
            <a:solidFill>
              <a:srgbClr val="47999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DD517D31-D56B-9548-9DCA-09DC73457ADF}"/>
                </a:ext>
              </a:extLst>
            </p:cNvPr>
            <p:cNvSpPr/>
            <p:nvPr/>
          </p:nvSpPr>
          <p:spPr>
            <a:xfrm>
              <a:off x="4368292" y="2457947"/>
              <a:ext cx="161994" cy="98216"/>
            </a:xfrm>
            <a:custGeom>
              <a:avLst/>
              <a:gdLst/>
              <a:ahLst/>
              <a:cxnLst/>
              <a:rect l="l" t="t" r="r" b="b"/>
              <a:pathLst>
                <a:path w="114935" h="138429">
                  <a:moveTo>
                    <a:pt x="114439" y="0"/>
                  </a:moveTo>
                  <a:lnTo>
                    <a:pt x="0" y="0"/>
                  </a:lnTo>
                  <a:lnTo>
                    <a:pt x="88353" y="138290"/>
                  </a:lnTo>
                  <a:lnTo>
                    <a:pt x="114439" y="0"/>
                  </a:lnTo>
                  <a:close/>
                </a:path>
              </a:pathLst>
            </a:custGeom>
            <a:solidFill>
              <a:srgbClr val="47999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40EC7A92-1860-DD4D-90F7-F697B7A3D613}"/>
                </a:ext>
              </a:extLst>
            </p:cNvPr>
            <p:cNvSpPr/>
            <p:nvPr/>
          </p:nvSpPr>
          <p:spPr>
            <a:xfrm>
              <a:off x="4442217" y="2367353"/>
              <a:ext cx="1206454" cy="184268"/>
            </a:xfrm>
            <a:custGeom>
              <a:avLst/>
              <a:gdLst/>
              <a:ahLst/>
              <a:cxnLst/>
              <a:rect l="l" t="t" r="r" b="b"/>
              <a:pathLst>
                <a:path w="855979" h="259714">
                  <a:moveTo>
                    <a:pt x="758367" y="0"/>
                  </a:moveTo>
                  <a:lnTo>
                    <a:pt x="97612" y="0"/>
                  </a:lnTo>
                  <a:lnTo>
                    <a:pt x="52722" y="1078"/>
                  </a:lnTo>
                  <a:lnTo>
                    <a:pt x="28819" y="8624"/>
                  </a:lnTo>
                  <a:lnTo>
                    <a:pt x="17855" y="29108"/>
                  </a:lnTo>
                  <a:lnTo>
                    <a:pt x="11785" y="68999"/>
                  </a:lnTo>
                  <a:lnTo>
                    <a:pt x="0" y="184403"/>
                  </a:lnTo>
                  <a:lnTo>
                    <a:pt x="26085" y="259181"/>
                  </a:lnTo>
                  <a:lnTo>
                    <a:pt x="829894" y="259181"/>
                  </a:lnTo>
                  <a:lnTo>
                    <a:pt x="855980" y="184403"/>
                  </a:lnTo>
                  <a:lnTo>
                    <a:pt x="844207" y="68999"/>
                  </a:lnTo>
                  <a:lnTo>
                    <a:pt x="804441" y="10781"/>
                  </a:lnTo>
                  <a:lnTo>
                    <a:pt x="758367" y="0"/>
                  </a:lnTo>
                  <a:close/>
                </a:path>
              </a:pathLst>
            </a:custGeom>
            <a:solidFill>
              <a:srgbClr val="65BC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79D1BB0B-18F5-8645-81FA-8E88775AFD3B}"/>
                </a:ext>
              </a:extLst>
            </p:cNvPr>
            <p:cNvSpPr/>
            <p:nvPr/>
          </p:nvSpPr>
          <p:spPr>
            <a:xfrm>
              <a:off x="5547466" y="2591529"/>
              <a:ext cx="69810" cy="44603"/>
            </a:xfrm>
            <a:custGeom>
              <a:avLst/>
              <a:gdLst/>
              <a:ahLst/>
              <a:cxnLst/>
              <a:rect l="l" t="t" r="r" b="b"/>
              <a:pathLst>
                <a:path w="49529" h="62864">
                  <a:moveTo>
                    <a:pt x="49364" y="0"/>
                  </a:moveTo>
                  <a:lnTo>
                    <a:pt x="0" y="5041"/>
                  </a:lnTo>
                  <a:lnTo>
                    <a:pt x="10096" y="62268"/>
                  </a:lnTo>
                  <a:lnTo>
                    <a:pt x="35902" y="62268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85706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0648B713-4270-7D45-983E-A85453C38B0F}"/>
                </a:ext>
              </a:extLst>
            </p:cNvPr>
            <p:cNvSpPr/>
            <p:nvPr/>
          </p:nvSpPr>
          <p:spPr>
            <a:xfrm>
              <a:off x="5328837" y="2429527"/>
              <a:ext cx="155728" cy="63525"/>
            </a:xfrm>
            <a:custGeom>
              <a:avLst/>
              <a:gdLst/>
              <a:ahLst/>
              <a:cxnLst/>
              <a:rect l="l" t="t" r="r" b="b"/>
              <a:pathLst>
                <a:path w="110489" h="89535">
                  <a:moveTo>
                    <a:pt x="4013" y="330"/>
                  </a:moveTo>
                  <a:lnTo>
                    <a:pt x="0" y="3937"/>
                  </a:lnTo>
                  <a:lnTo>
                    <a:pt x="322" y="9347"/>
                  </a:lnTo>
                  <a:lnTo>
                    <a:pt x="1125" y="24014"/>
                  </a:lnTo>
                  <a:lnTo>
                    <a:pt x="1855" y="43278"/>
                  </a:lnTo>
                  <a:lnTo>
                    <a:pt x="2074" y="63166"/>
                  </a:lnTo>
                  <a:lnTo>
                    <a:pt x="1384" y="80492"/>
                  </a:lnTo>
                  <a:lnTo>
                    <a:pt x="965" y="85293"/>
                  </a:lnTo>
                  <a:lnTo>
                    <a:pt x="5257" y="89179"/>
                  </a:lnTo>
                  <a:lnTo>
                    <a:pt x="9982" y="88201"/>
                  </a:lnTo>
                  <a:lnTo>
                    <a:pt x="30497" y="85435"/>
                  </a:lnTo>
                  <a:lnTo>
                    <a:pt x="54838" y="84374"/>
                  </a:lnTo>
                  <a:lnTo>
                    <a:pt x="110177" y="84374"/>
                  </a:lnTo>
                  <a:lnTo>
                    <a:pt x="109245" y="79413"/>
                  </a:lnTo>
                  <a:lnTo>
                    <a:pt x="107051" y="62755"/>
                  </a:lnTo>
                  <a:lnTo>
                    <a:pt x="106095" y="43813"/>
                  </a:lnTo>
                  <a:lnTo>
                    <a:pt x="106587" y="25154"/>
                  </a:lnTo>
                  <a:lnTo>
                    <a:pt x="108737" y="9347"/>
                  </a:lnTo>
                  <a:lnTo>
                    <a:pt x="109816" y="4508"/>
                  </a:lnTo>
                  <a:lnTo>
                    <a:pt x="108322" y="2709"/>
                  </a:lnTo>
                  <a:lnTo>
                    <a:pt x="32149" y="2692"/>
                  </a:lnTo>
                  <a:lnTo>
                    <a:pt x="8610" y="939"/>
                  </a:lnTo>
                  <a:lnTo>
                    <a:pt x="4013" y="330"/>
                  </a:lnTo>
                  <a:close/>
                </a:path>
                <a:path w="110489" h="89535">
                  <a:moveTo>
                    <a:pt x="110177" y="84374"/>
                  </a:moveTo>
                  <a:lnTo>
                    <a:pt x="54838" y="84374"/>
                  </a:lnTo>
                  <a:lnTo>
                    <a:pt x="79437" y="85124"/>
                  </a:lnTo>
                  <a:lnTo>
                    <a:pt x="100723" y="87795"/>
                  </a:lnTo>
                  <a:lnTo>
                    <a:pt x="105727" y="88785"/>
                  </a:lnTo>
                  <a:lnTo>
                    <a:pt x="110185" y="84416"/>
                  </a:lnTo>
                  <a:close/>
                </a:path>
                <a:path w="110489" h="89535">
                  <a:moveTo>
                    <a:pt x="106070" y="0"/>
                  </a:moveTo>
                  <a:lnTo>
                    <a:pt x="101117" y="393"/>
                  </a:lnTo>
                  <a:lnTo>
                    <a:pt x="82014" y="1705"/>
                  </a:lnTo>
                  <a:lnTo>
                    <a:pt x="57821" y="2709"/>
                  </a:lnTo>
                  <a:lnTo>
                    <a:pt x="108322" y="2709"/>
                  </a:lnTo>
                  <a:lnTo>
                    <a:pt x="106070" y="0"/>
                  </a:lnTo>
                  <a:close/>
                </a:path>
              </a:pathLst>
            </a:custGeom>
            <a:solidFill>
              <a:srgbClr val="F29A4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23D7E295-98F6-914D-AFCA-3EC249128F06}"/>
                </a:ext>
              </a:extLst>
            </p:cNvPr>
            <p:cNvSpPr/>
            <p:nvPr/>
          </p:nvSpPr>
          <p:spPr>
            <a:xfrm>
              <a:off x="4603979" y="2429527"/>
              <a:ext cx="155281" cy="632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2EFE989C-1E85-AF49-B961-60F909717CF1}"/>
                </a:ext>
              </a:extLst>
            </p:cNvPr>
            <p:cNvSpPr/>
            <p:nvPr/>
          </p:nvSpPr>
          <p:spPr>
            <a:xfrm>
              <a:off x="5435091" y="2440881"/>
              <a:ext cx="127984" cy="51811"/>
            </a:xfrm>
            <a:custGeom>
              <a:avLst/>
              <a:gdLst/>
              <a:ahLst/>
              <a:cxnLst/>
              <a:rect l="l" t="t" r="r" b="b"/>
              <a:pathLst>
                <a:path w="90804" h="73025">
                  <a:moveTo>
                    <a:pt x="3276" y="266"/>
                  </a:moveTo>
                  <a:lnTo>
                    <a:pt x="0" y="3238"/>
                  </a:lnTo>
                  <a:lnTo>
                    <a:pt x="263" y="7658"/>
                  </a:lnTo>
                  <a:lnTo>
                    <a:pt x="914" y="19662"/>
                  </a:lnTo>
                  <a:lnTo>
                    <a:pt x="1517" y="35879"/>
                  </a:lnTo>
                  <a:lnTo>
                    <a:pt x="1694" y="51724"/>
                  </a:lnTo>
                  <a:lnTo>
                    <a:pt x="1130" y="65912"/>
                  </a:lnTo>
                  <a:lnTo>
                    <a:pt x="853" y="69088"/>
                  </a:lnTo>
                  <a:lnTo>
                    <a:pt x="907" y="69958"/>
                  </a:lnTo>
                  <a:lnTo>
                    <a:pt x="4305" y="73025"/>
                  </a:lnTo>
                  <a:lnTo>
                    <a:pt x="8166" y="72224"/>
                  </a:lnTo>
                  <a:lnTo>
                    <a:pt x="24964" y="69958"/>
                  </a:lnTo>
                  <a:lnTo>
                    <a:pt x="44896" y="69088"/>
                  </a:lnTo>
                  <a:lnTo>
                    <a:pt x="90201" y="69088"/>
                  </a:lnTo>
                  <a:lnTo>
                    <a:pt x="89446" y="65024"/>
                  </a:lnTo>
                  <a:lnTo>
                    <a:pt x="87648" y="51386"/>
                  </a:lnTo>
                  <a:lnTo>
                    <a:pt x="86864" y="35879"/>
                  </a:lnTo>
                  <a:lnTo>
                    <a:pt x="87267" y="20602"/>
                  </a:lnTo>
                  <a:lnTo>
                    <a:pt x="89027" y="7658"/>
                  </a:lnTo>
                  <a:lnTo>
                    <a:pt x="89916" y="3695"/>
                  </a:lnTo>
                  <a:lnTo>
                    <a:pt x="88692" y="2224"/>
                  </a:lnTo>
                  <a:lnTo>
                    <a:pt x="26321" y="2210"/>
                  </a:lnTo>
                  <a:lnTo>
                    <a:pt x="7048" y="774"/>
                  </a:lnTo>
                  <a:lnTo>
                    <a:pt x="3276" y="266"/>
                  </a:lnTo>
                  <a:close/>
                </a:path>
                <a:path w="90804" h="73025">
                  <a:moveTo>
                    <a:pt x="90201" y="69088"/>
                  </a:moveTo>
                  <a:lnTo>
                    <a:pt x="44896" y="69088"/>
                  </a:lnTo>
                  <a:lnTo>
                    <a:pt x="65039" y="69703"/>
                  </a:lnTo>
                  <a:lnTo>
                    <a:pt x="82473" y="71894"/>
                  </a:lnTo>
                  <a:lnTo>
                    <a:pt x="86563" y="72707"/>
                  </a:lnTo>
                  <a:lnTo>
                    <a:pt x="90208" y="69126"/>
                  </a:lnTo>
                  <a:close/>
                </a:path>
                <a:path w="90804" h="73025">
                  <a:moveTo>
                    <a:pt x="86842" y="0"/>
                  </a:moveTo>
                  <a:lnTo>
                    <a:pt x="82804" y="330"/>
                  </a:lnTo>
                  <a:lnTo>
                    <a:pt x="67159" y="1401"/>
                  </a:lnTo>
                  <a:lnTo>
                    <a:pt x="47345" y="2224"/>
                  </a:lnTo>
                  <a:lnTo>
                    <a:pt x="88692" y="2224"/>
                  </a:lnTo>
                  <a:lnTo>
                    <a:pt x="86842" y="0"/>
                  </a:lnTo>
                  <a:close/>
                </a:path>
              </a:pathLst>
            </a:custGeom>
            <a:solidFill>
              <a:srgbClr val="E9CEC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79724FA6-FA07-784D-84E1-6E768F1ECD54}"/>
                </a:ext>
              </a:extLst>
            </p:cNvPr>
            <p:cNvSpPr/>
            <p:nvPr/>
          </p:nvSpPr>
          <p:spPr>
            <a:xfrm>
              <a:off x="5035100" y="2593917"/>
              <a:ext cx="613965" cy="0"/>
            </a:xfrm>
            <a:custGeom>
              <a:avLst/>
              <a:gdLst/>
              <a:ahLst/>
              <a:cxnLst/>
              <a:rect l="l" t="t" r="r" b="b"/>
              <a:pathLst>
                <a:path w="435610">
                  <a:moveTo>
                    <a:pt x="0" y="0"/>
                  </a:moveTo>
                  <a:lnTo>
                    <a:pt x="435330" y="0"/>
                  </a:lnTo>
                </a:path>
              </a:pathLst>
            </a:custGeom>
            <a:ln w="19075">
              <a:solidFill>
                <a:srgbClr val="A7918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FB78634D-6691-7F46-940C-63E05349D357}"/>
                </a:ext>
              </a:extLst>
            </p:cNvPr>
            <p:cNvSpPr/>
            <p:nvPr/>
          </p:nvSpPr>
          <p:spPr>
            <a:xfrm>
              <a:off x="4376885" y="2567066"/>
              <a:ext cx="1338018" cy="0"/>
            </a:xfrm>
            <a:custGeom>
              <a:avLst/>
              <a:gdLst/>
              <a:ahLst/>
              <a:cxnLst/>
              <a:rect l="l" t="t" r="r" b="b"/>
              <a:pathLst>
                <a:path w="949325">
                  <a:moveTo>
                    <a:pt x="0" y="0"/>
                  </a:moveTo>
                  <a:lnTo>
                    <a:pt x="948702" y="0"/>
                  </a:lnTo>
                </a:path>
              </a:pathLst>
            </a:custGeom>
            <a:ln w="56616">
              <a:solidFill>
                <a:srgbClr val="4CB5B6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CBA639E1-DFA3-DA43-AD9A-CC6008989426}"/>
                </a:ext>
              </a:extLst>
            </p:cNvPr>
            <p:cNvSpPr/>
            <p:nvPr/>
          </p:nvSpPr>
          <p:spPr>
            <a:xfrm>
              <a:off x="5049330" y="2494007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30"/>
                  </a:lnTo>
                  <a:lnTo>
                    <a:pt x="7251" y="50495"/>
                  </a:lnTo>
                  <a:lnTo>
                    <a:pt x="395554" y="50495"/>
                  </a:lnTo>
                  <a:lnTo>
                    <a:pt x="402793" y="43230"/>
                  </a:lnTo>
                  <a:lnTo>
                    <a:pt x="402793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A4DBD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434FCC36-1F0A-B943-90AE-12FAE7254168}"/>
                </a:ext>
              </a:extLst>
            </p:cNvPr>
            <p:cNvSpPr/>
            <p:nvPr/>
          </p:nvSpPr>
          <p:spPr>
            <a:xfrm>
              <a:off x="5049330" y="2496872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43"/>
                  </a:lnTo>
                  <a:lnTo>
                    <a:pt x="7251" y="50482"/>
                  </a:lnTo>
                  <a:lnTo>
                    <a:pt x="395554" y="50482"/>
                  </a:lnTo>
                  <a:lnTo>
                    <a:pt x="402793" y="43243"/>
                  </a:lnTo>
                  <a:lnTo>
                    <a:pt x="402793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73CBC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CE948F37-351D-5F46-8C42-9B95A1F18480}"/>
                </a:ext>
              </a:extLst>
            </p:cNvPr>
            <p:cNvSpPr/>
            <p:nvPr/>
          </p:nvSpPr>
          <p:spPr>
            <a:xfrm>
              <a:off x="4317601" y="2456595"/>
              <a:ext cx="1461527" cy="118941"/>
            </a:xfrm>
            <a:custGeom>
              <a:avLst/>
              <a:gdLst/>
              <a:ahLst/>
              <a:cxnLst/>
              <a:rect l="l" t="t" r="r" b="b"/>
              <a:pathLst>
                <a:path w="1036954" h="167639">
                  <a:moveTo>
                    <a:pt x="50265" y="0"/>
                  </a:moveTo>
                  <a:lnTo>
                    <a:pt x="13244" y="0"/>
                  </a:lnTo>
                  <a:lnTo>
                    <a:pt x="10088" y="639"/>
                  </a:lnTo>
                  <a:lnTo>
                    <a:pt x="3986" y="4275"/>
                  </a:lnTo>
                  <a:lnTo>
                    <a:pt x="0" y="13462"/>
                  </a:lnTo>
                  <a:lnTo>
                    <a:pt x="18" y="13642"/>
                  </a:lnTo>
                  <a:lnTo>
                    <a:pt x="17027" y="66690"/>
                  </a:lnTo>
                  <a:lnTo>
                    <a:pt x="46899" y="139128"/>
                  </a:lnTo>
                  <a:lnTo>
                    <a:pt x="80038" y="162788"/>
                  </a:lnTo>
                  <a:lnTo>
                    <a:pt x="113105" y="167170"/>
                  </a:lnTo>
                  <a:lnTo>
                    <a:pt x="919720" y="167170"/>
                  </a:lnTo>
                  <a:lnTo>
                    <a:pt x="968380" y="163664"/>
                  </a:lnTo>
                  <a:lnTo>
                    <a:pt x="991171" y="126392"/>
                  </a:lnTo>
                  <a:lnTo>
                    <a:pt x="997916" y="109956"/>
                  </a:lnTo>
                  <a:lnTo>
                    <a:pt x="113105" y="109956"/>
                  </a:lnTo>
                  <a:lnTo>
                    <a:pt x="107491" y="99860"/>
                  </a:lnTo>
                  <a:lnTo>
                    <a:pt x="72706" y="13462"/>
                  </a:lnTo>
                  <a:lnTo>
                    <a:pt x="71094" y="11358"/>
                  </a:lnTo>
                  <a:lnTo>
                    <a:pt x="66538" y="6730"/>
                  </a:lnTo>
                  <a:lnTo>
                    <a:pt x="59456" y="2103"/>
                  </a:lnTo>
                  <a:lnTo>
                    <a:pt x="50265" y="0"/>
                  </a:lnTo>
                  <a:close/>
                </a:path>
                <a:path w="1036954" h="167639">
                  <a:moveTo>
                    <a:pt x="1019580" y="0"/>
                  </a:moveTo>
                  <a:lnTo>
                    <a:pt x="982547" y="0"/>
                  </a:lnTo>
                  <a:lnTo>
                    <a:pt x="974624" y="210"/>
                  </a:lnTo>
                  <a:lnTo>
                    <a:pt x="969645" y="1682"/>
                  </a:lnTo>
                  <a:lnTo>
                    <a:pt x="965507" y="5679"/>
                  </a:lnTo>
                  <a:lnTo>
                    <a:pt x="960106" y="13462"/>
                  </a:lnTo>
                  <a:lnTo>
                    <a:pt x="925320" y="99860"/>
                  </a:lnTo>
                  <a:lnTo>
                    <a:pt x="919720" y="109956"/>
                  </a:lnTo>
                  <a:lnTo>
                    <a:pt x="997916" y="109956"/>
                  </a:lnTo>
                  <a:lnTo>
                    <a:pt x="1003584" y="96142"/>
                  </a:lnTo>
                  <a:lnTo>
                    <a:pt x="1018102" y="60315"/>
                  </a:lnTo>
                  <a:lnTo>
                    <a:pt x="1029676" y="30848"/>
                  </a:lnTo>
                  <a:lnTo>
                    <a:pt x="1035834" y="13642"/>
                  </a:lnTo>
                  <a:lnTo>
                    <a:pt x="1036834" y="4694"/>
                  </a:lnTo>
                  <a:lnTo>
                    <a:pt x="1031732" y="1110"/>
                  </a:lnTo>
                  <a:lnTo>
                    <a:pt x="1019580" y="0"/>
                  </a:lnTo>
                  <a:close/>
                </a:path>
              </a:pathLst>
            </a:custGeom>
            <a:solidFill>
              <a:srgbClr val="66C8C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C5331100-AE86-D843-8EDC-A07F2AA8386E}"/>
                </a:ext>
              </a:extLst>
            </p:cNvPr>
            <p:cNvSpPr/>
            <p:nvPr/>
          </p:nvSpPr>
          <p:spPr>
            <a:xfrm>
              <a:off x="4473848" y="2494007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30"/>
                  </a:lnTo>
                  <a:lnTo>
                    <a:pt x="7251" y="50495"/>
                  </a:lnTo>
                  <a:lnTo>
                    <a:pt x="395554" y="50495"/>
                  </a:lnTo>
                  <a:lnTo>
                    <a:pt x="402805" y="43230"/>
                  </a:lnTo>
                  <a:lnTo>
                    <a:pt x="402805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A4DBD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2" name="object 72">
              <a:extLst>
                <a:ext uri="{FF2B5EF4-FFF2-40B4-BE49-F238E27FC236}">
                  <a16:creationId xmlns:a16="http://schemas.microsoft.com/office/drawing/2014/main" id="{67F8F4BC-0E02-0D4F-B6F4-58520959B467}"/>
                </a:ext>
              </a:extLst>
            </p:cNvPr>
            <p:cNvSpPr/>
            <p:nvPr/>
          </p:nvSpPr>
          <p:spPr>
            <a:xfrm>
              <a:off x="4473848" y="2496872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43"/>
                  </a:lnTo>
                  <a:lnTo>
                    <a:pt x="7251" y="50482"/>
                  </a:lnTo>
                  <a:lnTo>
                    <a:pt x="395554" y="50482"/>
                  </a:lnTo>
                  <a:lnTo>
                    <a:pt x="402805" y="43243"/>
                  </a:lnTo>
                  <a:lnTo>
                    <a:pt x="402805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73CBC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78CDCFA2-336B-F74E-9C0C-8B53239A9620}"/>
                </a:ext>
              </a:extLst>
            </p:cNvPr>
            <p:cNvSpPr/>
            <p:nvPr/>
          </p:nvSpPr>
          <p:spPr>
            <a:xfrm>
              <a:off x="5598070" y="2045222"/>
              <a:ext cx="249704" cy="200938"/>
            </a:xfrm>
            <a:custGeom>
              <a:avLst/>
              <a:gdLst/>
              <a:ahLst/>
              <a:cxnLst/>
              <a:rect l="l" t="t" r="r" b="b"/>
              <a:pathLst>
                <a:path w="177164" h="283210">
                  <a:moveTo>
                    <a:pt x="0" y="282752"/>
                  </a:moveTo>
                  <a:lnTo>
                    <a:pt x="176720" y="282752"/>
                  </a:lnTo>
                  <a:lnTo>
                    <a:pt x="176720" y="0"/>
                  </a:lnTo>
                  <a:lnTo>
                    <a:pt x="0" y="0"/>
                  </a:lnTo>
                  <a:lnTo>
                    <a:pt x="0" y="282752"/>
                  </a:lnTo>
                  <a:close/>
                </a:path>
              </a:pathLst>
            </a:custGeom>
            <a:solidFill>
              <a:srgbClr val="DBA58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75A7E0C0-FA16-034D-8EF6-9CA02CD03225}"/>
                </a:ext>
              </a:extLst>
            </p:cNvPr>
            <p:cNvSpPr/>
            <p:nvPr/>
          </p:nvSpPr>
          <p:spPr>
            <a:xfrm>
              <a:off x="5625348" y="2060640"/>
              <a:ext cx="195109" cy="169851"/>
            </a:xfrm>
            <a:custGeom>
              <a:avLst/>
              <a:gdLst/>
              <a:ahLst/>
              <a:cxnLst/>
              <a:rect l="l" t="t" r="r" b="b"/>
              <a:pathLst>
                <a:path w="138429" h="239394">
                  <a:moveTo>
                    <a:pt x="0" y="239293"/>
                  </a:moveTo>
                  <a:lnTo>
                    <a:pt x="138010" y="239293"/>
                  </a:lnTo>
                  <a:lnTo>
                    <a:pt x="138010" y="0"/>
                  </a:lnTo>
                  <a:lnTo>
                    <a:pt x="0" y="0"/>
                  </a:lnTo>
                  <a:lnTo>
                    <a:pt x="0" y="239293"/>
                  </a:lnTo>
                  <a:close/>
                </a:path>
              </a:pathLst>
            </a:custGeom>
            <a:solidFill>
              <a:srgbClr val="F0E7D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5" name="object 75">
              <a:extLst>
                <a:ext uri="{FF2B5EF4-FFF2-40B4-BE49-F238E27FC236}">
                  <a16:creationId xmlns:a16="http://schemas.microsoft.com/office/drawing/2014/main" id="{B5F770A0-27B3-AB4F-B969-BFBD42742119}"/>
                </a:ext>
              </a:extLst>
            </p:cNvPr>
            <p:cNvSpPr/>
            <p:nvPr/>
          </p:nvSpPr>
          <p:spPr>
            <a:xfrm>
              <a:off x="5654365" y="2076219"/>
              <a:ext cx="136934" cy="138764"/>
            </a:xfrm>
            <a:custGeom>
              <a:avLst/>
              <a:gdLst/>
              <a:ahLst/>
              <a:cxnLst/>
              <a:rect l="l" t="t" r="r" b="b"/>
              <a:pathLst>
                <a:path w="97154" h="195580">
                  <a:moveTo>
                    <a:pt x="0" y="195376"/>
                  </a:moveTo>
                  <a:lnTo>
                    <a:pt x="96850" y="195376"/>
                  </a:lnTo>
                  <a:lnTo>
                    <a:pt x="96850" y="0"/>
                  </a:lnTo>
                  <a:lnTo>
                    <a:pt x="0" y="0"/>
                  </a:lnTo>
                  <a:lnTo>
                    <a:pt x="0" y="195376"/>
                  </a:lnTo>
                  <a:close/>
                </a:path>
              </a:pathLst>
            </a:custGeom>
            <a:solidFill>
              <a:srgbClr val="E8CA9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6" name="object 76">
              <a:extLst>
                <a:ext uri="{FF2B5EF4-FFF2-40B4-BE49-F238E27FC236}">
                  <a16:creationId xmlns:a16="http://schemas.microsoft.com/office/drawing/2014/main" id="{5CD69491-38AA-3C41-9F55-C318977F681D}"/>
                </a:ext>
              </a:extLst>
            </p:cNvPr>
            <p:cNvSpPr/>
            <p:nvPr/>
          </p:nvSpPr>
          <p:spPr>
            <a:xfrm>
              <a:off x="5620605" y="2230490"/>
              <a:ext cx="204059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0" y="0"/>
                  </a:moveTo>
                  <a:lnTo>
                    <a:pt x="144741" y="0"/>
                  </a:lnTo>
                </a:path>
              </a:pathLst>
            </a:custGeom>
            <a:ln w="762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7" name="object 77">
              <a:extLst>
                <a:ext uri="{FF2B5EF4-FFF2-40B4-BE49-F238E27FC236}">
                  <a16:creationId xmlns:a16="http://schemas.microsoft.com/office/drawing/2014/main" id="{91057E12-7E36-2F4F-B5F4-64F70AA16E10}"/>
                </a:ext>
              </a:extLst>
            </p:cNvPr>
            <p:cNvSpPr/>
            <p:nvPr/>
          </p:nvSpPr>
          <p:spPr>
            <a:xfrm>
              <a:off x="5625348" y="2062892"/>
              <a:ext cx="0" cy="164895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0"/>
                  </a:moveTo>
                  <a:lnTo>
                    <a:pt x="0" y="232410"/>
                  </a:lnTo>
                </a:path>
              </a:pathLst>
            </a:custGeom>
            <a:ln w="673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8" name="object 78">
              <a:extLst>
                <a:ext uri="{FF2B5EF4-FFF2-40B4-BE49-F238E27FC236}">
                  <a16:creationId xmlns:a16="http://schemas.microsoft.com/office/drawing/2014/main" id="{594A430D-2AA2-EA40-BB02-529AB7A7987D}"/>
                </a:ext>
              </a:extLst>
            </p:cNvPr>
            <p:cNvSpPr/>
            <p:nvPr/>
          </p:nvSpPr>
          <p:spPr>
            <a:xfrm>
              <a:off x="5620605" y="2060639"/>
              <a:ext cx="204059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0" y="0"/>
                  </a:moveTo>
                  <a:lnTo>
                    <a:pt x="144741" y="0"/>
                  </a:lnTo>
                </a:path>
              </a:pathLst>
            </a:custGeom>
            <a:ln w="635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9" name="object 79">
              <a:extLst>
                <a:ext uri="{FF2B5EF4-FFF2-40B4-BE49-F238E27FC236}">
                  <a16:creationId xmlns:a16="http://schemas.microsoft.com/office/drawing/2014/main" id="{17049C3F-99D6-DD44-810C-3BD14274F26E}"/>
                </a:ext>
              </a:extLst>
            </p:cNvPr>
            <p:cNvSpPr/>
            <p:nvPr/>
          </p:nvSpPr>
          <p:spPr>
            <a:xfrm>
              <a:off x="5819866" y="2063027"/>
              <a:ext cx="0" cy="165346"/>
            </a:xfrm>
            <a:custGeom>
              <a:avLst/>
              <a:gdLst/>
              <a:ahLst/>
              <a:cxnLst/>
              <a:rect l="l" t="t" r="r" b="b"/>
              <a:pathLst>
                <a:path h="233044">
                  <a:moveTo>
                    <a:pt x="0" y="0"/>
                  </a:moveTo>
                  <a:lnTo>
                    <a:pt x="0" y="232549"/>
                  </a:lnTo>
                </a:path>
              </a:pathLst>
            </a:custGeom>
            <a:ln w="673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0" name="object 80">
              <a:extLst>
                <a:ext uri="{FF2B5EF4-FFF2-40B4-BE49-F238E27FC236}">
                  <a16:creationId xmlns:a16="http://schemas.microsoft.com/office/drawing/2014/main" id="{64BB9813-051F-E348-A486-76D758CAA85C}"/>
                </a:ext>
              </a:extLst>
            </p:cNvPr>
            <p:cNvSpPr/>
            <p:nvPr/>
          </p:nvSpPr>
          <p:spPr>
            <a:xfrm>
              <a:off x="4741434" y="2808118"/>
              <a:ext cx="547737" cy="49559"/>
            </a:xfrm>
            <a:custGeom>
              <a:avLst/>
              <a:gdLst/>
              <a:ahLst/>
              <a:cxnLst/>
              <a:rect l="l" t="t" r="r" b="b"/>
              <a:pathLst>
                <a:path w="388620" h="69850">
                  <a:moveTo>
                    <a:pt x="194233" y="0"/>
                  </a:moveTo>
                  <a:lnTo>
                    <a:pt x="118627" y="2735"/>
                  </a:lnTo>
                  <a:lnTo>
                    <a:pt x="56888" y="10193"/>
                  </a:lnTo>
                  <a:lnTo>
                    <a:pt x="15263" y="21254"/>
                  </a:lnTo>
                  <a:lnTo>
                    <a:pt x="0" y="34798"/>
                  </a:lnTo>
                  <a:lnTo>
                    <a:pt x="15263" y="48348"/>
                  </a:lnTo>
                  <a:lnTo>
                    <a:pt x="56888" y="59413"/>
                  </a:lnTo>
                  <a:lnTo>
                    <a:pt x="118627" y="66873"/>
                  </a:lnTo>
                  <a:lnTo>
                    <a:pt x="194233" y="69608"/>
                  </a:lnTo>
                  <a:lnTo>
                    <a:pt x="269832" y="66873"/>
                  </a:lnTo>
                  <a:lnTo>
                    <a:pt x="331568" y="59413"/>
                  </a:lnTo>
                  <a:lnTo>
                    <a:pt x="373191" y="48348"/>
                  </a:lnTo>
                  <a:lnTo>
                    <a:pt x="388454" y="34798"/>
                  </a:lnTo>
                  <a:lnTo>
                    <a:pt x="373191" y="21254"/>
                  </a:lnTo>
                  <a:lnTo>
                    <a:pt x="331568" y="10193"/>
                  </a:lnTo>
                  <a:lnTo>
                    <a:pt x="269832" y="2735"/>
                  </a:lnTo>
                  <a:lnTo>
                    <a:pt x="194233" y="0"/>
                  </a:lnTo>
                  <a:close/>
                </a:path>
              </a:pathLst>
            </a:custGeom>
            <a:solidFill>
              <a:srgbClr val="231F20">
                <a:alpha val="16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1" name="object 81">
              <a:extLst>
                <a:ext uri="{FF2B5EF4-FFF2-40B4-BE49-F238E27FC236}">
                  <a16:creationId xmlns:a16="http://schemas.microsoft.com/office/drawing/2014/main" id="{A8F9E116-52D9-5C43-882C-E5BD65AFB0FA}"/>
                </a:ext>
              </a:extLst>
            </p:cNvPr>
            <p:cNvSpPr/>
            <p:nvPr/>
          </p:nvSpPr>
          <p:spPr>
            <a:xfrm>
              <a:off x="5070809" y="2782240"/>
              <a:ext cx="167883" cy="551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2" name="object 82">
              <a:extLst>
                <a:ext uri="{FF2B5EF4-FFF2-40B4-BE49-F238E27FC236}">
                  <a16:creationId xmlns:a16="http://schemas.microsoft.com/office/drawing/2014/main" id="{9D00A147-834F-CD44-8D87-898869406346}"/>
                </a:ext>
              </a:extLst>
            </p:cNvPr>
            <p:cNvSpPr/>
            <p:nvPr/>
          </p:nvSpPr>
          <p:spPr>
            <a:xfrm>
              <a:off x="5070810" y="2541601"/>
              <a:ext cx="127984" cy="275726"/>
            </a:xfrm>
            <a:custGeom>
              <a:avLst/>
              <a:gdLst/>
              <a:ahLst/>
              <a:cxnLst/>
              <a:rect l="l" t="t" r="r" b="b"/>
              <a:pathLst>
                <a:path w="90804" h="388620">
                  <a:moveTo>
                    <a:pt x="70726" y="0"/>
                  </a:moveTo>
                  <a:lnTo>
                    <a:pt x="11442" y="0"/>
                  </a:lnTo>
                  <a:lnTo>
                    <a:pt x="27292" y="194246"/>
                  </a:lnTo>
                  <a:lnTo>
                    <a:pt x="30195" y="235101"/>
                  </a:lnTo>
                  <a:lnTo>
                    <a:pt x="29511" y="263815"/>
                  </a:lnTo>
                  <a:lnTo>
                    <a:pt x="23756" y="293975"/>
                  </a:lnTo>
                  <a:lnTo>
                    <a:pt x="11442" y="339166"/>
                  </a:lnTo>
                  <a:lnTo>
                    <a:pt x="0" y="386003"/>
                  </a:lnTo>
                  <a:lnTo>
                    <a:pt x="9535" y="387182"/>
                  </a:lnTo>
                  <a:lnTo>
                    <a:pt x="31608" y="388489"/>
                  </a:lnTo>
                  <a:lnTo>
                    <a:pt x="56423" y="386582"/>
                  </a:lnTo>
                  <a:lnTo>
                    <a:pt x="74180" y="378117"/>
                  </a:lnTo>
                  <a:lnTo>
                    <a:pt x="82447" y="367934"/>
                  </a:lnTo>
                  <a:lnTo>
                    <a:pt x="85499" y="360997"/>
                  </a:lnTo>
                  <a:lnTo>
                    <a:pt x="83603" y="354117"/>
                  </a:lnTo>
                  <a:lnTo>
                    <a:pt x="77025" y="344106"/>
                  </a:lnTo>
                  <a:lnTo>
                    <a:pt x="73190" y="341033"/>
                  </a:lnTo>
                  <a:lnTo>
                    <a:pt x="70726" y="339166"/>
                  </a:lnTo>
                  <a:lnTo>
                    <a:pt x="73808" y="323739"/>
                  </a:lnTo>
                  <a:lnTo>
                    <a:pt x="80587" y="285256"/>
                  </a:lnTo>
                  <a:lnTo>
                    <a:pt x="87367" y="235412"/>
                  </a:lnTo>
                  <a:lnTo>
                    <a:pt x="90449" y="185902"/>
                  </a:lnTo>
                  <a:lnTo>
                    <a:pt x="90141" y="148922"/>
                  </a:lnTo>
                  <a:lnTo>
                    <a:pt x="87984" y="117230"/>
                  </a:lnTo>
                  <a:lnTo>
                    <a:pt x="82128" y="73399"/>
                  </a:lnTo>
                  <a:lnTo>
                    <a:pt x="70726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3" name="object 83">
              <a:extLst>
                <a:ext uri="{FF2B5EF4-FFF2-40B4-BE49-F238E27FC236}">
                  <a16:creationId xmlns:a16="http://schemas.microsoft.com/office/drawing/2014/main" id="{FECD9996-775D-274D-8150-80D54306FA18}"/>
                </a:ext>
              </a:extLst>
            </p:cNvPr>
            <p:cNvSpPr/>
            <p:nvPr/>
          </p:nvSpPr>
          <p:spPr>
            <a:xfrm>
              <a:off x="5070810" y="2778997"/>
              <a:ext cx="120824" cy="38295"/>
            </a:xfrm>
            <a:custGeom>
              <a:avLst/>
              <a:gdLst/>
              <a:ahLst/>
              <a:cxnLst/>
              <a:rect l="l" t="t" r="r" b="b"/>
              <a:pathLst>
                <a:path w="85725" h="53975">
                  <a:moveTo>
                    <a:pt x="11442" y="4902"/>
                  </a:moveTo>
                  <a:lnTo>
                    <a:pt x="0" y="51409"/>
                  </a:lnTo>
                  <a:lnTo>
                    <a:pt x="9533" y="52588"/>
                  </a:lnTo>
                  <a:lnTo>
                    <a:pt x="31603" y="53895"/>
                  </a:lnTo>
                  <a:lnTo>
                    <a:pt x="56417" y="51988"/>
                  </a:lnTo>
                  <a:lnTo>
                    <a:pt x="74180" y="43522"/>
                  </a:lnTo>
                  <a:lnTo>
                    <a:pt x="82447" y="33340"/>
                  </a:lnTo>
                  <a:lnTo>
                    <a:pt x="85499" y="26403"/>
                  </a:lnTo>
                  <a:lnTo>
                    <a:pt x="83603" y="19523"/>
                  </a:lnTo>
                  <a:lnTo>
                    <a:pt x="79892" y="13876"/>
                  </a:lnTo>
                  <a:lnTo>
                    <a:pt x="49536" y="13876"/>
                  </a:lnTo>
                  <a:lnTo>
                    <a:pt x="36889" y="12178"/>
                  </a:lnTo>
                  <a:lnTo>
                    <a:pt x="16040" y="5397"/>
                  </a:lnTo>
                  <a:lnTo>
                    <a:pt x="14452" y="5080"/>
                  </a:lnTo>
                  <a:lnTo>
                    <a:pt x="12954" y="5016"/>
                  </a:lnTo>
                  <a:lnTo>
                    <a:pt x="11442" y="4902"/>
                  </a:lnTo>
                  <a:close/>
                </a:path>
                <a:path w="85725" h="53975">
                  <a:moveTo>
                    <a:pt x="70726" y="0"/>
                  </a:moveTo>
                  <a:lnTo>
                    <a:pt x="59106" y="9985"/>
                  </a:lnTo>
                  <a:lnTo>
                    <a:pt x="49536" y="13876"/>
                  </a:lnTo>
                  <a:lnTo>
                    <a:pt x="79892" y="13876"/>
                  </a:lnTo>
                  <a:lnTo>
                    <a:pt x="77025" y="9512"/>
                  </a:lnTo>
                  <a:lnTo>
                    <a:pt x="73190" y="6438"/>
                  </a:lnTo>
                  <a:lnTo>
                    <a:pt x="70726" y="4572"/>
                  </a:lnTo>
                  <a:lnTo>
                    <a:pt x="70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4" name="object 84">
              <a:extLst>
                <a:ext uri="{FF2B5EF4-FFF2-40B4-BE49-F238E27FC236}">
                  <a16:creationId xmlns:a16="http://schemas.microsoft.com/office/drawing/2014/main" id="{C6E124C1-1B3B-DE4C-96FF-EFE0C57A45E5}"/>
                </a:ext>
              </a:extLst>
            </p:cNvPr>
            <p:cNvSpPr/>
            <p:nvPr/>
          </p:nvSpPr>
          <p:spPr>
            <a:xfrm>
              <a:off x="5142820" y="2665616"/>
              <a:ext cx="52733" cy="343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5" name="object 85">
              <a:extLst>
                <a:ext uri="{FF2B5EF4-FFF2-40B4-BE49-F238E27FC236}">
                  <a16:creationId xmlns:a16="http://schemas.microsoft.com/office/drawing/2014/main" id="{7F6150A4-2EC2-5D46-B0D7-E1F5A44847AD}"/>
                </a:ext>
              </a:extLst>
            </p:cNvPr>
            <p:cNvSpPr/>
            <p:nvPr/>
          </p:nvSpPr>
          <p:spPr>
            <a:xfrm>
              <a:off x="4775032" y="2782240"/>
              <a:ext cx="167900" cy="551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6" name="object 86">
              <a:extLst>
                <a:ext uri="{FF2B5EF4-FFF2-40B4-BE49-F238E27FC236}">
                  <a16:creationId xmlns:a16="http://schemas.microsoft.com/office/drawing/2014/main" id="{7B02EE3C-389A-B843-8F83-25DCF0C24DD5}"/>
                </a:ext>
              </a:extLst>
            </p:cNvPr>
            <p:cNvSpPr/>
            <p:nvPr/>
          </p:nvSpPr>
          <p:spPr>
            <a:xfrm>
              <a:off x="4815432" y="2541601"/>
              <a:ext cx="127984" cy="275726"/>
            </a:xfrm>
            <a:custGeom>
              <a:avLst/>
              <a:gdLst/>
              <a:ahLst/>
              <a:cxnLst/>
              <a:rect l="l" t="t" r="r" b="b"/>
              <a:pathLst>
                <a:path w="90804" h="388620">
                  <a:moveTo>
                    <a:pt x="79019" y="0"/>
                  </a:moveTo>
                  <a:lnTo>
                    <a:pt x="19723" y="0"/>
                  </a:lnTo>
                  <a:lnTo>
                    <a:pt x="8320" y="73399"/>
                  </a:lnTo>
                  <a:lnTo>
                    <a:pt x="2465" y="117230"/>
                  </a:lnTo>
                  <a:lnTo>
                    <a:pt x="308" y="148922"/>
                  </a:lnTo>
                  <a:lnTo>
                    <a:pt x="0" y="185902"/>
                  </a:lnTo>
                  <a:lnTo>
                    <a:pt x="3081" y="235412"/>
                  </a:lnTo>
                  <a:lnTo>
                    <a:pt x="9861" y="285256"/>
                  </a:lnTo>
                  <a:lnTo>
                    <a:pt x="16641" y="323739"/>
                  </a:lnTo>
                  <a:lnTo>
                    <a:pt x="19723" y="339166"/>
                  </a:lnTo>
                  <a:lnTo>
                    <a:pt x="17259" y="341033"/>
                  </a:lnTo>
                  <a:lnTo>
                    <a:pt x="13423" y="344106"/>
                  </a:lnTo>
                  <a:lnTo>
                    <a:pt x="6853" y="354117"/>
                  </a:lnTo>
                  <a:lnTo>
                    <a:pt x="4960" y="360997"/>
                  </a:lnTo>
                  <a:lnTo>
                    <a:pt x="8014" y="367934"/>
                  </a:lnTo>
                  <a:lnTo>
                    <a:pt x="16281" y="378117"/>
                  </a:lnTo>
                  <a:lnTo>
                    <a:pt x="34038" y="386582"/>
                  </a:lnTo>
                  <a:lnTo>
                    <a:pt x="58853" y="388489"/>
                  </a:lnTo>
                  <a:lnTo>
                    <a:pt x="80926" y="387182"/>
                  </a:lnTo>
                  <a:lnTo>
                    <a:pt x="90462" y="386003"/>
                  </a:lnTo>
                  <a:lnTo>
                    <a:pt x="79019" y="339166"/>
                  </a:lnTo>
                  <a:lnTo>
                    <a:pt x="66698" y="293975"/>
                  </a:lnTo>
                  <a:lnTo>
                    <a:pt x="60939" y="263815"/>
                  </a:lnTo>
                  <a:lnTo>
                    <a:pt x="60254" y="235101"/>
                  </a:lnTo>
                  <a:lnTo>
                    <a:pt x="63157" y="194246"/>
                  </a:lnTo>
                  <a:lnTo>
                    <a:pt x="79019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7" name="object 87">
              <a:extLst>
                <a:ext uri="{FF2B5EF4-FFF2-40B4-BE49-F238E27FC236}">
                  <a16:creationId xmlns:a16="http://schemas.microsoft.com/office/drawing/2014/main" id="{33837155-0AF5-0941-9728-7236EA3AE22A}"/>
                </a:ext>
              </a:extLst>
            </p:cNvPr>
            <p:cNvSpPr/>
            <p:nvPr/>
          </p:nvSpPr>
          <p:spPr>
            <a:xfrm>
              <a:off x="4822424" y="2778997"/>
              <a:ext cx="120824" cy="38295"/>
            </a:xfrm>
            <a:custGeom>
              <a:avLst/>
              <a:gdLst/>
              <a:ahLst/>
              <a:cxnLst/>
              <a:rect l="l" t="t" r="r" b="b"/>
              <a:pathLst>
                <a:path w="85725" h="53975">
                  <a:moveTo>
                    <a:pt x="14762" y="0"/>
                  </a:moveTo>
                  <a:lnTo>
                    <a:pt x="14762" y="4572"/>
                  </a:lnTo>
                  <a:lnTo>
                    <a:pt x="12298" y="6438"/>
                  </a:lnTo>
                  <a:lnTo>
                    <a:pt x="8462" y="9512"/>
                  </a:lnTo>
                  <a:lnTo>
                    <a:pt x="1892" y="19523"/>
                  </a:lnTo>
                  <a:lnTo>
                    <a:pt x="0" y="26403"/>
                  </a:lnTo>
                  <a:lnTo>
                    <a:pt x="3053" y="33340"/>
                  </a:lnTo>
                  <a:lnTo>
                    <a:pt x="11320" y="43522"/>
                  </a:lnTo>
                  <a:lnTo>
                    <a:pt x="29078" y="51988"/>
                  </a:lnTo>
                  <a:lnTo>
                    <a:pt x="53892" y="53895"/>
                  </a:lnTo>
                  <a:lnTo>
                    <a:pt x="75966" y="52588"/>
                  </a:lnTo>
                  <a:lnTo>
                    <a:pt x="85501" y="51409"/>
                  </a:lnTo>
                  <a:lnTo>
                    <a:pt x="76266" y="13876"/>
                  </a:lnTo>
                  <a:lnTo>
                    <a:pt x="35963" y="13876"/>
                  </a:lnTo>
                  <a:lnTo>
                    <a:pt x="26389" y="9985"/>
                  </a:lnTo>
                  <a:lnTo>
                    <a:pt x="14762" y="0"/>
                  </a:lnTo>
                  <a:close/>
                </a:path>
                <a:path w="85725" h="53975">
                  <a:moveTo>
                    <a:pt x="74058" y="4902"/>
                  </a:moveTo>
                  <a:lnTo>
                    <a:pt x="72534" y="5016"/>
                  </a:lnTo>
                  <a:lnTo>
                    <a:pt x="71048" y="5080"/>
                  </a:lnTo>
                  <a:lnTo>
                    <a:pt x="69461" y="5397"/>
                  </a:lnTo>
                  <a:lnTo>
                    <a:pt x="48611" y="12178"/>
                  </a:lnTo>
                  <a:lnTo>
                    <a:pt x="35963" y="13876"/>
                  </a:lnTo>
                  <a:lnTo>
                    <a:pt x="76266" y="13876"/>
                  </a:lnTo>
                  <a:lnTo>
                    <a:pt x="74058" y="4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8" name="object 88">
              <a:extLst>
                <a:ext uri="{FF2B5EF4-FFF2-40B4-BE49-F238E27FC236}">
                  <a16:creationId xmlns:a16="http://schemas.microsoft.com/office/drawing/2014/main" id="{9948A98E-48A1-7940-9596-7D5FA064B633}"/>
                </a:ext>
              </a:extLst>
            </p:cNvPr>
            <p:cNvSpPr/>
            <p:nvPr/>
          </p:nvSpPr>
          <p:spPr>
            <a:xfrm>
              <a:off x="4757582" y="2231328"/>
              <a:ext cx="122719" cy="12605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9" name="object 89">
              <a:extLst>
                <a:ext uri="{FF2B5EF4-FFF2-40B4-BE49-F238E27FC236}">
                  <a16:creationId xmlns:a16="http://schemas.microsoft.com/office/drawing/2014/main" id="{E3B75841-A116-1247-87A8-87EB70FF9E3E}"/>
                </a:ext>
              </a:extLst>
            </p:cNvPr>
            <p:cNvSpPr/>
            <p:nvPr/>
          </p:nvSpPr>
          <p:spPr>
            <a:xfrm>
              <a:off x="4834423" y="2665616"/>
              <a:ext cx="64510" cy="3004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0" name="object 90">
              <a:extLst>
                <a:ext uri="{FF2B5EF4-FFF2-40B4-BE49-F238E27FC236}">
                  <a16:creationId xmlns:a16="http://schemas.microsoft.com/office/drawing/2014/main" id="{3060F682-AAE8-9B40-A9BC-F8D354134B45}"/>
                </a:ext>
              </a:extLst>
            </p:cNvPr>
            <p:cNvSpPr/>
            <p:nvPr/>
          </p:nvSpPr>
          <p:spPr>
            <a:xfrm>
              <a:off x="4870921" y="2695657"/>
              <a:ext cx="28013" cy="224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1" name="object 91">
              <a:extLst>
                <a:ext uri="{FF2B5EF4-FFF2-40B4-BE49-F238E27FC236}">
                  <a16:creationId xmlns:a16="http://schemas.microsoft.com/office/drawing/2014/main" id="{3BBACCFA-F31B-0E49-AEF8-8051E8669B17}"/>
                </a:ext>
              </a:extLst>
            </p:cNvPr>
            <p:cNvSpPr/>
            <p:nvPr/>
          </p:nvSpPr>
          <p:spPr>
            <a:xfrm>
              <a:off x="4228223" y="1937901"/>
              <a:ext cx="191781" cy="4872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2" name="object 92">
              <a:extLst>
                <a:ext uri="{FF2B5EF4-FFF2-40B4-BE49-F238E27FC236}">
                  <a16:creationId xmlns:a16="http://schemas.microsoft.com/office/drawing/2014/main" id="{1EF7C394-96F5-AF4D-A9AB-CB008871D5BE}"/>
                </a:ext>
              </a:extLst>
            </p:cNvPr>
            <p:cNvSpPr/>
            <p:nvPr/>
          </p:nvSpPr>
          <p:spPr>
            <a:xfrm>
              <a:off x="4339795" y="2004455"/>
              <a:ext cx="80550" cy="25680"/>
            </a:xfrm>
            <a:custGeom>
              <a:avLst/>
              <a:gdLst/>
              <a:ahLst/>
              <a:cxnLst/>
              <a:rect l="l" t="t" r="r" b="b"/>
              <a:pathLst>
                <a:path w="57150" h="36194">
                  <a:moveTo>
                    <a:pt x="47754" y="0"/>
                  </a:moveTo>
                  <a:lnTo>
                    <a:pt x="28776" y="1006"/>
                  </a:lnTo>
                  <a:lnTo>
                    <a:pt x="9625" y="7858"/>
                  </a:lnTo>
                  <a:lnTo>
                    <a:pt x="0" y="24744"/>
                  </a:lnTo>
                  <a:lnTo>
                    <a:pt x="2789" y="32963"/>
                  </a:lnTo>
                  <a:lnTo>
                    <a:pt x="10898" y="36155"/>
                  </a:lnTo>
                  <a:lnTo>
                    <a:pt x="21675" y="34956"/>
                  </a:lnTo>
                  <a:lnTo>
                    <a:pt x="54098" y="3739"/>
                  </a:lnTo>
                  <a:lnTo>
                    <a:pt x="55601" y="562"/>
                  </a:lnTo>
                  <a:lnTo>
                    <a:pt x="47754" y="0"/>
                  </a:lnTo>
                  <a:close/>
                </a:path>
                <a:path w="57150" h="36194">
                  <a:moveTo>
                    <a:pt x="55613" y="537"/>
                  </a:moveTo>
                  <a:lnTo>
                    <a:pt x="56857" y="652"/>
                  </a:lnTo>
                  <a:lnTo>
                    <a:pt x="55613" y="537"/>
                  </a:lnTo>
                  <a:close/>
                </a:path>
              </a:pathLst>
            </a:custGeom>
            <a:solidFill>
              <a:srgbClr val="A2DEF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3" name="object 93">
              <a:extLst>
                <a:ext uri="{FF2B5EF4-FFF2-40B4-BE49-F238E27FC236}">
                  <a16:creationId xmlns:a16="http://schemas.microsoft.com/office/drawing/2014/main" id="{351F01B7-2BE8-D342-9B5C-D406B1CA24B2}"/>
                </a:ext>
              </a:extLst>
            </p:cNvPr>
            <p:cNvSpPr/>
            <p:nvPr/>
          </p:nvSpPr>
          <p:spPr>
            <a:xfrm>
              <a:off x="4753194" y="2420309"/>
              <a:ext cx="520887" cy="252749"/>
            </a:xfrm>
            <a:custGeom>
              <a:avLst/>
              <a:gdLst/>
              <a:ahLst/>
              <a:cxnLst/>
              <a:rect l="l" t="t" r="r" b="b"/>
              <a:pathLst>
                <a:path w="369570" h="356235">
                  <a:moveTo>
                    <a:pt x="313080" y="0"/>
                  </a:moveTo>
                  <a:lnTo>
                    <a:pt x="182511" y="0"/>
                  </a:lnTo>
                  <a:lnTo>
                    <a:pt x="186651" y="558"/>
                  </a:lnTo>
                  <a:lnTo>
                    <a:pt x="56095" y="558"/>
                  </a:lnTo>
                  <a:lnTo>
                    <a:pt x="26815" y="122329"/>
                  </a:lnTo>
                  <a:lnTo>
                    <a:pt x="11212" y="196916"/>
                  </a:lnTo>
                  <a:lnTo>
                    <a:pt x="4026" y="254915"/>
                  </a:lnTo>
                  <a:lnTo>
                    <a:pt x="0" y="326923"/>
                  </a:lnTo>
                  <a:lnTo>
                    <a:pt x="18865" y="343788"/>
                  </a:lnTo>
                  <a:lnTo>
                    <a:pt x="43764" y="352448"/>
                  </a:lnTo>
                  <a:lnTo>
                    <a:pt x="91447" y="355639"/>
                  </a:lnTo>
                  <a:lnTo>
                    <a:pt x="178663" y="356095"/>
                  </a:lnTo>
                  <a:lnTo>
                    <a:pt x="281742" y="350967"/>
                  </a:lnTo>
                  <a:lnTo>
                    <a:pt x="336122" y="340944"/>
                  </a:lnTo>
                  <a:lnTo>
                    <a:pt x="362364" y="330920"/>
                  </a:lnTo>
                  <a:lnTo>
                    <a:pt x="369176" y="326364"/>
                  </a:lnTo>
                  <a:lnTo>
                    <a:pt x="358043" y="225194"/>
                  </a:lnTo>
                  <a:lnTo>
                    <a:pt x="339023" y="118581"/>
                  </a:lnTo>
                  <a:lnTo>
                    <a:pt x="321055" y="34269"/>
                  </a:lnTo>
                  <a:lnTo>
                    <a:pt x="313080" y="0"/>
                  </a:lnTo>
                  <a:close/>
                </a:path>
              </a:pathLst>
            </a:custGeom>
            <a:solidFill>
              <a:srgbClr val="FFD18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4" name="object 94">
              <a:extLst>
                <a:ext uri="{FF2B5EF4-FFF2-40B4-BE49-F238E27FC236}">
                  <a16:creationId xmlns:a16="http://schemas.microsoft.com/office/drawing/2014/main" id="{EED7FEC4-C2FC-9E44-9E4F-520800F181D8}"/>
                </a:ext>
              </a:extLst>
            </p:cNvPr>
            <p:cNvSpPr/>
            <p:nvPr/>
          </p:nvSpPr>
          <p:spPr>
            <a:xfrm>
              <a:off x="4810013" y="2202567"/>
              <a:ext cx="413488" cy="229321"/>
            </a:xfrm>
            <a:custGeom>
              <a:avLst/>
              <a:gdLst/>
              <a:ahLst/>
              <a:cxnLst/>
              <a:rect l="l" t="t" r="r" b="b"/>
              <a:pathLst>
                <a:path w="293370" h="323214">
                  <a:moveTo>
                    <a:pt x="108899" y="0"/>
                  </a:moveTo>
                  <a:lnTo>
                    <a:pt x="55113" y="2651"/>
                  </a:lnTo>
                  <a:lnTo>
                    <a:pt x="16078" y="22191"/>
                  </a:lnTo>
                  <a:lnTo>
                    <a:pt x="4824" y="63138"/>
                  </a:lnTo>
                  <a:lnTo>
                    <a:pt x="4783" y="71703"/>
                  </a:lnTo>
                  <a:lnTo>
                    <a:pt x="13190" y="173568"/>
                  </a:lnTo>
                  <a:lnTo>
                    <a:pt x="17080" y="227071"/>
                  </a:lnTo>
                  <a:lnTo>
                    <a:pt x="17431" y="249803"/>
                  </a:lnTo>
                  <a:lnTo>
                    <a:pt x="15223" y="259358"/>
                  </a:lnTo>
                  <a:lnTo>
                    <a:pt x="9877" y="269646"/>
                  </a:lnTo>
                  <a:lnTo>
                    <a:pt x="3250" y="281838"/>
                  </a:lnTo>
                  <a:lnTo>
                    <a:pt x="0" y="294442"/>
                  </a:lnTo>
                  <a:lnTo>
                    <a:pt x="64196" y="319757"/>
                  </a:lnTo>
                  <a:lnTo>
                    <a:pt x="113254" y="323061"/>
                  </a:lnTo>
                  <a:lnTo>
                    <a:pt x="179523" y="323061"/>
                  </a:lnTo>
                  <a:lnTo>
                    <a:pt x="234467" y="321044"/>
                  </a:lnTo>
                  <a:lnTo>
                    <a:pt x="278533" y="314099"/>
                  </a:lnTo>
                  <a:lnTo>
                    <a:pt x="292783" y="294442"/>
                  </a:lnTo>
                  <a:lnTo>
                    <a:pt x="289532" y="281838"/>
                  </a:lnTo>
                  <a:lnTo>
                    <a:pt x="282902" y="269646"/>
                  </a:lnTo>
                  <a:lnTo>
                    <a:pt x="277554" y="259358"/>
                  </a:lnTo>
                  <a:lnTo>
                    <a:pt x="277406" y="225070"/>
                  </a:lnTo>
                  <a:lnTo>
                    <a:pt x="281193" y="161115"/>
                  </a:lnTo>
                  <a:lnTo>
                    <a:pt x="285769" y="99368"/>
                  </a:lnTo>
                  <a:lnTo>
                    <a:pt x="287993" y="71703"/>
                  </a:lnTo>
                  <a:lnTo>
                    <a:pt x="289235" y="40421"/>
                  </a:lnTo>
                  <a:lnTo>
                    <a:pt x="258199" y="8190"/>
                  </a:lnTo>
                  <a:lnTo>
                    <a:pt x="188543" y="1662"/>
                  </a:lnTo>
                  <a:lnTo>
                    <a:pt x="125814" y="1662"/>
                  </a:lnTo>
                  <a:lnTo>
                    <a:pt x="141883" y="1323"/>
                  </a:lnTo>
                  <a:lnTo>
                    <a:pt x="154874" y="1316"/>
                  </a:lnTo>
                  <a:lnTo>
                    <a:pt x="108899" y="0"/>
                  </a:lnTo>
                  <a:close/>
                </a:path>
                <a:path w="293370" h="323214">
                  <a:moveTo>
                    <a:pt x="154874" y="1316"/>
                  </a:moveTo>
                  <a:lnTo>
                    <a:pt x="141883" y="1323"/>
                  </a:lnTo>
                  <a:lnTo>
                    <a:pt x="125814" y="1662"/>
                  </a:lnTo>
                  <a:lnTo>
                    <a:pt x="166975" y="1662"/>
                  </a:lnTo>
                  <a:lnTo>
                    <a:pt x="154874" y="1316"/>
                  </a:lnTo>
                  <a:close/>
                </a:path>
                <a:path w="293370" h="323214">
                  <a:moveTo>
                    <a:pt x="179696" y="1302"/>
                  </a:moveTo>
                  <a:lnTo>
                    <a:pt x="154874" y="1316"/>
                  </a:lnTo>
                  <a:lnTo>
                    <a:pt x="166975" y="1662"/>
                  </a:lnTo>
                  <a:lnTo>
                    <a:pt x="188543" y="1662"/>
                  </a:lnTo>
                  <a:lnTo>
                    <a:pt x="179696" y="1302"/>
                  </a:lnTo>
                  <a:close/>
                </a:path>
              </a:pathLst>
            </a:custGeom>
            <a:solidFill>
              <a:srgbClr val="F1B2D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5" name="object 95">
              <a:extLst>
                <a:ext uri="{FF2B5EF4-FFF2-40B4-BE49-F238E27FC236}">
                  <a16:creationId xmlns:a16="http://schemas.microsoft.com/office/drawing/2014/main" id="{F5783340-6BF6-364A-A634-A820344A0C73}"/>
                </a:ext>
              </a:extLst>
            </p:cNvPr>
            <p:cNvSpPr/>
            <p:nvPr/>
          </p:nvSpPr>
          <p:spPr>
            <a:xfrm>
              <a:off x="4775033" y="2166127"/>
              <a:ext cx="477514" cy="16348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6" name="object 96">
              <a:extLst>
                <a:ext uri="{FF2B5EF4-FFF2-40B4-BE49-F238E27FC236}">
                  <a16:creationId xmlns:a16="http://schemas.microsoft.com/office/drawing/2014/main" id="{C3666352-6847-AA4F-BEA8-67A35BA988AF}"/>
                </a:ext>
              </a:extLst>
            </p:cNvPr>
            <p:cNvSpPr/>
            <p:nvPr/>
          </p:nvSpPr>
          <p:spPr>
            <a:xfrm>
              <a:off x="4422471" y="1744985"/>
              <a:ext cx="1056989" cy="451885"/>
            </a:xfrm>
            <a:custGeom>
              <a:avLst/>
              <a:gdLst/>
              <a:ahLst/>
              <a:cxnLst/>
              <a:rect l="l" t="t" r="r" b="b"/>
              <a:pathLst>
                <a:path w="749935" h="636905">
                  <a:moveTo>
                    <a:pt x="400636" y="607471"/>
                  </a:moveTo>
                  <a:lnTo>
                    <a:pt x="212517" y="607471"/>
                  </a:lnTo>
                  <a:lnTo>
                    <a:pt x="232298" y="608688"/>
                  </a:lnTo>
                  <a:lnTo>
                    <a:pt x="251748" y="620092"/>
                  </a:lnTo>
                  <a:lnTo>
                    <a:pt x="271656" y="632988"/>
                  </a:lnTo>
                  <a:lnTo>
                    <a:pt x="304879" y="636890"/>
                  </a:lnTo>
                  <a:lnTo>
                    <a:pt x="364277" y="621312"/>
                  </a:lnTo>
                  <a:lnTo>
                    <a:pt x="400636" y="607471"/>
                  </a:lnTo>
                  <a:close/>
                </a:path>
                <a:path w="749935" h="636905">
                  <a:moveTo>
                    <a:pt x="384782" y="0"/>
                  </a:moveTo>
                  <a:lnTo>
                    <a:pt x="323192" y="5019"/>
                  </a:lnTo>
                  <a:lnTo>
                    <a:pt x="274904" y="18872"/>
                  </a:lnTo>
                  <a:lnTo>
                    <a:pt x="228439" y="37560"/>
                  </a:lnTo>
                  <a:lnTo>
                    <a:pt x="184859" y="61218"/>
                  </a:lnTo>
                  <a:lnTo>
                    <a:pt x="145230" y="89983"/>
                  </a:lnTo>
                  <a:lnTo>
                    <a:pt x="110617" y="123990"/>
                  </a:lnTo>
                  <a:lnTo>
                    <a:pt x="82083" y="163375"/>
                  </a:lnTo>
                  <a:lnTo>
                    <a:pt x="61156" y="210751"/>
                  </a:lnTo>
                  <a:lnTo>
                    <a:pt x="53544" y="252955"/>
                  </a:lnTo>
                  <a:lnTo>
                    <a:pt x="51523" y="291735"/>
                  </a:lnTo>
                  <a:lnTo>
                    <a:pt x="47367" y="328840"/>
                  </a:lnTo>
                  <a:lnTo>
                    <a:pt x="33353" y="366017"/>
                  </a:lnTo>
                  <a:lnTo>
                    <a:pt x="11147" y="408500"/>
                  </a:lnTo>
                  <a:lnTo>
                    <a:pt x="0" y="442555"/>
                  </a:lnTo>
                  <a:lnTo>
                    <a:pt x="2449" y="469821"/>
                  </a:lnTo>
                  <a:lnTo>
                    <a:pt x="21034" y="491937"/>
                  </a:lnTo>
                  <a:lnTo>
                    <a:pt x="47419" y="504470"/>
                  </a:lnTo>
                  <a:lnTo>
                    <a:pt x="69911" y="508507"/>
                  </a:lnTo>
                  <a:lnTo>
                    <a:pt x="86015" y="513968"/>
                  </a:lnTo>
                  <a:lnTo>
                    <a:pt x="93233" y="530774"/>
                  </a:lnTo>
                  <a:lnTo>
                    <a:pt x="95605" y="554822"/>
                  </a:lnTo>
                  <a:lnTo>
                    <a:pt x="101066" y="575283"/>
                  </a:lnTo>
                  <a:lnTo>
                    <a:pt x="112961" y="592012"/>
                  </a:lnTo>
                  <a:lnTo>
                    <a:pt x="134635" y="604866"/>
                  </a:lnTo>
                  <a:lnTo>
                    <a:pt x="171591" y="614362"/>
                  </a:lnTo>
                  <a:lnTo>
                    <a:pt x="194916" y="612297"/>
                  </a:lnTo>
                  <a:lnTo>
                    <a:pt x="212517" y="607471"/>
                  </a:lnTo>
                  <a:lnTo>
                    <a:pt x="400636" y="607471"/>
                  </a:lnTo>
                  <a:lnTo>
                    <a:pt x="419335" y="600353"/>
                  </a:lnTo>
                  <a:lnTo>
                    <a:pt x="450699" y="586560"/>
                  </a:lnTo>
                  <a:lnTo>
                    <a:pt x="452737" y="585219"/>
                  </a:lnTo>
                  <a:lnTo>
                    <a:pt x="410962" y="581002"/>
                  </a:lnTo>
                  <a:lnTo>
                    <a:pt x="489181" y="555971"/>
                  </a:lnTo>
                  <a:lnTo>
                    <a:pt x="584625" y="555971"/>
                  </a:lnTo>
                  <a:lnTo>
                    <a:pt x="590336" y="548299"/>
                  </a:lnTo>
                  <a:lnTo>
                    <a:pt x="592597" y="532018"/>
                  </a:lnTo>
                  <a:lnTo>
                    <a:pt x="595208" y="518927"/>
                  </a:lnTo>
                  <a:lnTo>
                    <a:pt x="606907" y="510185"/>
                  </a:lnTo>
                  <a:lnTo>
                    <a:pt x="626698" y="502413"/>
                  </a:lnTo>
                  <a:lnTo>
                    <a:pt x="653583" y="492229"/>
                  </a:lnTo>
                  <a:lnTo>
                    <a:pt x="675167" y="479226"/>
                  </a:lnTo>
                  <a:lnTo>
                    <a:pt x="683445" y="464596"/>
                  </a:lnTo>
                  <a:lnTo>
                    <a:pt x="684035" y="447386"/>
                  </a:lnTo>
                  <a:lnTo>
                    <a:pt x="682551" y="426646"/>
                  </a:lnTo>
                  <a:lnTo>
                    <a:pt x="683839" y="408945"/>
                  </a:lnTo>
                  <a:lnTo>
                    <a:pt x="690251" y="396871"/>
                  </a:lnTo>
                  <a:lnTo>
                    <a:pt x="703697" y="383445"/>
                  </a:lnTo>
                  <a:lnTo>
                    <a:pt x="726087" y="361686"/>
                  </a:lnTo>
                  <a:lnTo>
                    <a:pt x="746307" y="330244"/>
                  </a:lnTo>
                  <a:lnTo>
                    <a:pt x="749422" y="295532"/>
                  </a:lnTo>
                  <a:lnTo>
                    <a:pt x="731579" y="262191"/>
                  </a:lnTo>
                  <a:lnTo>
                    <a:pt x="688927" y="234864"/>
                  </a:lnTo>
                  <a:lnTo>
                    <a:pt x="653494" y="208446"/>
                  </a:lnTo>
                  <a:lnTo>
                    <a:pt x="631943" y="170135"/>
                  </a:lnTo>
                  <a:lnTo>
                    <a:pt x="616181" y="126683"/>
                  </a:lnTo>
                  <a:lnTo>
                    <a:pt x="598114" y="84845"/>
                  </a:lnTo>
                  <a:lnTo>
                    <a:pt x="569648" y="51374"/>
                  </a:lnTo>
                  <a:lnTo>
                    <a:pt x="546542" y="34890"/>
                  </a:lnTo>
                  <a:lnTo>
                    <a:pt x="453609" y="34890"/>
                  </a:lnTo>
                  <a:lnTo>
                    <a:pt x="446968" y="26993"/>
                  </a:lnTo>
                  <a:lnTo>
                    <a:pt x="425034" y="11344"/>
                  </a:lnTo>
                  <a:lnTo>
                    <a:pt x="384782" y="0"/>
                  </a:lnTo>
                  <a:close/>
                </a:path>
                <a:path w="749935" h="636905">
                  <a:moveTo>
                    <a:pt x="584625" y="555971"/>
                  </a:moveTo>
                  <a:lnTo>
                    <a:pt x="489181" y="555971"/>
                  </a:lnTo>
                  <a:lnTo>
                    <a:pt x="470077" y="573808"/>
                  </a:lnTo>
                  <a:lnTo>
                    <a:pt x="452737" y="585219"/>
                  </a:lnTo>
                  <a:lnTo>
                    <a:pt x="491978" y="589179"/>
                  </a:lnTo>
                  <a:lnTo>
                    <a:pt x="545338" y="582624"/>
                  </a:lnTo>
                  <a:lnTo>
                    <a:pt x="576353" y="567082"/>
                  </a:lnTo>
                  <a:lnTo>
                    <a:pt x="584625" y="555971"/>
                  </a:lnTo>
                  <a:close/>
                </a:path>
                <a:path w="749935" h="636905">
                  <a:moveTo>
                    <a:pt x="489181" y="555971"/>
                  </a:moveTo>
                  <a:lnTo>
                    <a:pt x="410962" y="581002"/>
                  </a:lnTo>
                  <a:lnTo>
                    <a:pt x="452737" y="585219"/>
                  </a:lnTo>
                  <a:lnTo>
                    <a:pt x="470077" y="573808"/>
                  </a:lnTo>
                  <a:lnTo>
                    <a:pt x="489181" y="555971"/>
                  </a:lnTo>
                  <a:close/>
                </a:path>
                <a:path w="749935" h="636905">
                  <a:moveTo>
                    <a:pt x="509709" y="15519"/>
                  </a:moveTo>
                  <a:lnTo>
                    <a:pt x="486618" y="19074"/>
                  </a:lnTo>
                  <a:lnTo>
                    <a:pt x="453609" y="34890"/>
                  </a:lnTo>
                  <a:lnTo>
                    <a:pt x="546542" y="34890"/>
                  </a:lnTo>
                  <a:lnTo>
                    <a:pt x="533760" y="25771"/>
                  </a:lnTo>
                  <a:lnTo>
                    <a:pt x="509709" y="15519"/>
                  </a:lnTo>
                  <a:close/>
                </a:path>
              </a:pathLst>
            </a:custGeom>
            <a:solidFill>
              <a:srgbClr val="BEAFA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7" name="object 97">
              <a:extLst>
                <a:ext uri="{FF2B5EF4-FFF2-40B4-BE49-F238E27FC236}">
                  <a16:creationId xmlns:a16="http://schemas.microsoft.com/office/drawing/2014/main" id="{37E5FB2A-D8FE-6E44-A82C-2C4F2FE6C586}"/>
                </a:ext>
              </a:extLst>
            </p:cNvPr>
            <p:cNvSpPr/>
            <p:nvPr/>
          </p:nvSpPr>
          <p:spPr>
            <a:xfrm>
              <a:off x="4542366" y="2030086"/>
              <a:ext cx="198242" cy="11056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8" name="object 98">
              <a:extLst>
                <a:ext uri="{FF2B5EF4-FFF2-40B4-BE49-F238E27FC236}">
                  <a16:creationId xmlns:a16="http://schemas.microsoft.com/office/drawing/2014/main" id="{87446901-7D60-304E-9FB0-0C718EE679D1}"/>
                </a:ext>
              </a:extLst>
            </p:cNvPr>
            <p:cNvSpPr/>
            <p:nvPr/>
          </p:nvSpPr>
          <p:spPr>
            <a:xfrm>
              <a:off x="5188735" y="1956413"/>
              <a:ext cx="193515" cy="11169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9" name="object 99">
              <a:extLst>
                <a:ext uri="{FF2B5EF4-FFF2-40B4-BE49-F238E27FC236}">
                  <a16:creationId xmlns:a16="http://schemas.microsoft.com/office/drawing/2014/main" id="{78296860-903C-6548-9642-047C70373FA5}"/>
                </a:ext>
              </a:extLst>
            </p:cNvPr>
            <p:cNvSpPr/>
            <p:nvPr/>
          </p:nvSpPr>
          <p:spPr>
            <a:xfrm>
              <a:off x="4569071" y="1781075"/>
              <a:ext cx="716890" cy="406831"/>
            </a:xfrm>
            <a:custGeom>
              <a:avLst/>
              <a:gdLst/>
              <a:ahLst/>
              <a:cxnLst/>
              <a:rect l="l" t="t" r="r" b="b"/>
              <a:pathLst>
                <a:path w="508635" h="573405">
                  <a:moveTo>
                    <a:pt x="242750" y="0"/>
                  </a:moveTo>
                  <a:lnTo>
                    <a:pt x="197106" y="6082"/>
                  </a:lnTo>
                  <a:lnTo>
                    <a:pt x="153412" y="20703"/>
                  </a:lnTo>
                  <a:lnTo>
                    <a:pt x="113356" y="42943"/>
                  </a:lnTo>
                  <a:lnTo>
                    <a:pt x="77862" y="71779"/>
                  </a:lnTo>
                  <a:lnTo>
                    <a:pt x="47854" y="106183"/>
                  </a:lnTo>
                  <a:lnTo>
                    <a:pt x="24258" y="145132"/>
                  </a:lnTo>
                  <a:lnTo>
                    <a:pt x="7998" y="187599"/>
                  </a:lnTo>
                  <a:lnTo>
                    <a:pt x="0" y="232558"/>
                  </a:lnTo>
                  <a:lnTo>
                    <a:pt x="1187" y="278986"/>
                  </a:lnTo>
                  <a:lnTo>
                    <a:pt x="12486" y="325855"/>
                  </a:lnTo>
                  <a:lnTo>
                    <a:pt x="29323" y="368975"/>
                  </a:lnTo>
                  <a:lnTo>
                    <a:pt x="48876" y="410460"/>
                  </a:lnTo>
                  <a:lnTo>
                    <a:pt x="71344" y="449335"/>
                  </a:lnTo>
                  <a:lnTo>
                    <a:pt x="96927" y="484624"/>
                  </a:lnTo>
                  <a:lnTo>
                    <a:pt x="125822" y="515353"/>
                  </a:lnTo>
                  <a:lnTo>
                    <a:pt x="158229" y="540548"/>
                  </a:lnTo>
                  <a:lnTo>
                    <a:pt x="194347" y="559233"/>
                  </a:lnTo>
                  <a:lnTo>
                    <a:pt x="234374" y="570434"/>
                  </a:lnTo>
                  <a:lnTo>
                    <a:pt x="278509" y="573175"/>
                  </a:lnTo>
                  <a:lnTo>
                    <a:pt x="326950" y="566482"/>
                  </a:lnTo>
                  <a:lnTo>
                    <a:pt x="373277" y="551353"/>
                  </a:lnTo>
                  <a:lnTo>
                    <a:pt x="411709" y="529824"/>
                  </a:lnTo>
                  <a:lnTo>
                    <a:pt x="442819" y="502601"/>
                  </a:lnTo>
                  <a:lnTo>
                    <a:pt x="467177" y="470394"/>
                  </a:lnTo>
                  <a:lnTo>
                    <a:pt x="485356" y="433908"/>
                  </a:lnTo>
                  <a:lnTo>
                    <a:pt x="497926" y="393852"/>
                  </a:lnTo>
                  <a:lnTo>
                    <a:pt x="505458" y="350934"/>
                  </a:lnTo>
                  <a:lnTo>
                    <a:pt x="508525" y="305860"/>
                  </a:lnTo>
                  <a:lnTo>
                    <a:pt x="507696" y="259338"/>
                  </a:lnTo>
                  <a:lnTo>
                    <a:pt x="503544" y="212076"/>
                  </a:lnTo>
                  <a:lnTo>
                    <a:pt x="492877" y="165033"/>
                  </a:lnTo>
                  <a:lnTo>
                    <a:pt x="473417" y="122824"/>
                  </a:lnTo>
                  <a:lnTo>
                    <a:pt x="446429" y="85967"/>
                  </a:lnTo>
                  <a:lnTo>
                    <a:pt x="413175" y="54976"/>
                  </a:lnTo>
                  <a:lnTo>
                    <a:pt x="374917" y="30368"/>
                  </a:lnTo>
                  <a:lnTo>
                    <a:pt x="332918" y="12658"/>
                  </a:lnTo>
                  <a:lnTo>
                    <a:pt x="288441" y="2364"/>
                  </a:lnTo>
                  <a:lnTo>
                    <a:pt x="242750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0" name="object 100">
              <a:extLst>
                <a:ext uri="{FF2B5EF4-FFF2-40B4-BE49-F238E27FC236}">
                  <a16:creationId xmlns:a16="http://schemas.microsoft.com/office/drawing/2014/main" id="{342678A2-5AD5-774B-9556-D57FB07C8275}"/>
                </a:ext>
              </a:extLst>
            </p:cNvPr>
            <p:cNvSpPr/>
            <p:nvPr/>
          </p:nvSpPr>
          <p:spPr>
            <a:xfrm>
              <a:off x="4941106" y="2034589"/>
              <a:ext cx="50120" cy="63976"/>
            </a:xfrm>
            <a:custGeom>
              <a:avLst/>
              <a:gdLst/>
              <a:ahLst/>
              <a:cxnLst/>
              <a:rect l="l" t="t" r="r" b="b"/>
              <a:pathLst>
                <a:path w="35560" h="90169">
                  <a:moveTo>
                    <a:pt x="14604" y="0"/>
                  </a:moveTo>
                  <a:lnTo>
                    <a:pt x="12078" y="10660"/>
                  </a:lnTo>
                  <a:lnTo>
                    <a:pt x="6650" y="34678"/>
                  </a:lnTo>
                  <a:lnTo>
                    <a:pt x="1548" y="60109"/>
                  </a:lnTo>
                  <a:lnTo>
                    <a:pt x="0" y="75006"/>
                  </a:lnTo>
                  <a:lnTo>
                    <a:pt x="1538" y="79465"/>
                  </a:lnTo>
                  <a:lnTo>
                    <a:pt x="5737" y="82484"/>
                  </a:lnTo>
                  <a:lnTo>
                    <a:pt x="15912" y="85445"/>
                  </a:lnTo>
                  <a:lnTo>
                    <a:pt x="35382" y="89725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1" name="object 101">
              <a:extLst>
                <a:ext uri="{FF2B5EF4-FFF2-40B4-BE49-F238E27FC236}">
                  <a16:creationId xmlns:a16="http://schemas.microsoft.com/office/drawing/2014/main" id="{01182E66-1E55-6B46-8DA3-D39277E6CD07}"/>
                </a:ext>
              </a:extLst>
            </p:cNvPr>
            <p:cNvSpPr/>
            <p:nvPr/>
          </p:nvSpPr>
          <p:spPr>
            <a:xfrm>
              <a:off x="4769376" y="2024074"/>
              <a:ext cx="69810" cy="54965"/>
            </a:xfrm>
            <a:custGeom>
              <a:avLst/>
              <a:gdLst/>
              <a:ahLst/>
              <a:cxnLst/>
              <a:rect l="l" t="t" r="r" b="b"/>
              <a:pathLst>
                <a:path w="49529" h="77469">
                  <a:moveTo>
                    <a:pt x="15696" y="0"/>
                  </a:moveTo>
                  <a:lnTo>
                    <a:pt x="7464" y="5096"/>
                  </a:lnTo>
                  <a:lnTo>
                    <a:pt x="2080" y="15043"/>
                  </a:lnTo>
                  <a:lnTo>
                    <a:pt x="0" y="28428"/>
                  </a:lnTo>
                  <a:lnTo>
                    <a:pt x="1675" y="43840"/>
                  </a:lnTo>
                  <a:lnTo>
                    <a:pt x="6953" y="58423"/>
                  </a:lnTo>
                  <a:lnTo>
                    <a:pt x="14709" y="69532"/>
                  </a:lnTo>
                  <a:lnTo>
                    <a:pt x="23917" y="76098"/>
                  </a:lnTo>
                  <a:lnTo>
                    <a:pt x="33552" y="77050"/>
                  </a:lnTo>
                  <a:lnTo>
                    <a:pt x="41785" y="71956"/>
                  </a:lnTo>
                  <a:lnTo>
                    <a:pt x="47168" y="62012"/>
                  </a:lnTo>
                  <a:lnTo>
                    <a:pt x="49249" y="48627"/>
                  </a:lnTo>
                  <a:lnTo>
                    <a:pt x="47573" y="33210"/>
                  </a:lnTo>
                  <a:lnTo>
                    <a:pt x="42296" y="18627"/>
                  </a:lnTo>
                  <a:lnTo>
                    <a:pt x="34540" y="7518"/>
                  </a:lnTo>
                  <a:lnTo>
                    <a:pt x="25331" y="952"/>
                  </a:lnTo>
                  <a:lnTo>
                    <a:pt x="15696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2" name="object 102">
              <a:extLst>
                <a:ext uri="{FF2B5EF4-FFF2-40B4-BE49-F238E27FC236}">
                  <a16:creationId xmlns:a16="http://schemas.microsoft.com/office/drawing/2014/main" id="{BA33E945-6F27-C54B-81A4-D1E1F21187C3}"/>
                </a:ext>
              </a:extLst>
            </p:cNvPr>
            <p:cNvSpPr/>
            <p:nvPr/>
          </p:nvSpPr>
          <p:spPr>
            <a:xfrm>
              <a:off x="4744226" y="2042862"/>
              <a:ext cx="48330" cy="6758"/>
            </a:xfrm>
            <a:custGeom>
              <a:avLst/>
              <a:gdLst/>
              <a:ahLst/>
              <a:cxnLst/>
              <a:rect l="l" t="t" r="r" b="b"/>
              <a:pathLst>
                <a:path w="34289" h="9525">
                  <a:moveTo>
                    <a:pt x="32004" y="0"/>
                  </a:moveTo>
                  <a:lnTo>
                    <a:pt x="30162" y="203"/>
                  </a:lnTo>
                  <a:lnTo>
                    <a:pt x="1371" y="2654"/>
                  </a:lnTo>
                  <a:lnTo>
                    <a:pt x="0" y="4292"/>
                  </a:lnTo>
                  <a:lnTo>
                    <a:pt x="304" y="7899"/>
                  </a:lnTo>
                  <a:lnTo>
                    <a:pt x="1778" y="9220"/>
                  </a:lnTo>
                  <a:lnTo>
                    <a:pt x="3695" y="9220"/>
                  </a:lnTo>
                  <a:lnTo>
                    <a:pt x="32588" y="6756"/>
                  </a:lnTo>
                  <a:lnTo>
                    <a:pt x="33959" y="5130"/>
                  </a:lnTo>
                  <a:lnTo>
                    <a:pt x="33642" y="1422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3" name="object 103">
              <a:extLst>
                <a:ext uri="{FF2B5EF4-FFF2-40B4-BE49-F238E27FC236}">
                  <a16:creationId xmlns:a16="http://schemas.microsoft.com/office/drawing/2014/main" id="{357D1703-16D6-2149-B85B-9D130FA1D942}"/>
                </a:ext>
              </a:extLst>
            </p:cNvPr>
            <p:cNvSpPr/>
            <p:nvPr/>
          </p:nvSpPr>
          <p:spPr>
            <a:xfrm>
              <a:off x="4757064" y="2111912"/>
              <a:ext cx="103839" cy="4288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4" name="object 104">
              <a:extLst>
                <a:ext uri="{FF2B5EF4-FFF2-40B4-BE49-F238E27FC236}">
                  <a16:creationId xmlns:a16="http://schemas.microsoft.com/office/drawing/2014/main" id="{01FD1BDE-23E4-9749-93C1-BF170FB687D8}"/>
                </a:ext>
              </a:extLst>
            </p:cNvPr>
            <p:cNvSpPr/>
            <p:nvPr/>
          </p:nvSpPr>
          <p:spPr>
            <a:xfrm>
              <a:off x="4709519" y="2063460"/>
              <a:ext cx="43855" cy="13516"/>
            </a:xfrm>
            <a:custGeom>
              <a:avLst/>
              <a:gdLst/>
              <a:ahLst/>
              <a:cxnLst/>
              <a:rect l="l" t="t" r="r" b="b"/>
              <a:pathLst>
                <a:path w="31114" h="19050">
                  <a:moveTo>
                    <a:pt x="27444" y="0"/>
                  </a:moveTo>
                  <a:lnTo>
                    <a:pt x="698" y="13004"/>
                  </a:lnTo>
                  <a:lnTo>
                    <a:pt x="0" y="15011"/>
                  </a:lnTo>
                  <a:lnTo>
                    <a:pt x="1397" y="17881"/>
                  </a:lnTo>
                  <a:lnTo>
                    <a:pt x="2603" y="18580"/>
                  </a:lnTo>
                  <a:lnTo>
                    <a:pt x="4343" y="18580"/>
                  </a:lnTo>
                  <a:lnTo>
                    <a:pt x="4851" y="18478"/>
                  </a:lnTo>
                  <a:lnTo>
                    <a:pt x="30391" y="6057"/>
                  </a:lnTo>
                  <a:lnTo>
                    <a:pt x="31089" y="4038"/>
                  </a:lnTo>
                  <a:lnTo>
                    <a:pt x="29463" y="698"/>
                  </a:lnTo>
                  <a:lnTo>
                    <a:pt x="27444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5" name="object 105">
              <a:extLst>
                <a:ext uri="{FF2B5EF4-FFF2-40B4-BE49-F238E27FC236}">
                  <a16:creationId xmlns:a16="http://schemas.microsoft.com/office/drawing/2014/main" id="{A97357CF-2150-BB42-B29F-A45FA95B6D07}"/>
                </a:ext>
              </a:extLst>
            </p:cNvPr>
            <p:cNvSpPr/>
            <p:nvPr/>
          </p:nvSpPr>
          <p:spPr>
            <a:xfrm>
              <a:off x="4725466" y="2072146"/>
              <a:ext cx="36693" cy="17571"/>
            </a:xfrm>
            <a:custGeom>
              <a:avLst/>
              <a:gdLst/>
              <a:ahLst/>
              <a:cxnLst/>
              <a:rect l="l" t="t" r="r" b="b"/>
              <a:pathLst>
                <a:path w="26035" h="24764">
                  <a:moveTo>
                    <a:pt x="20827" y="0"/>
                  </a:moveTo>
                  <a:lnTo>
                    <a:pt x="25" y="20078"/>
                  </a:lnTo>
                  <a:lnTo>
                    <a:pt x="0" y="22212"/>
                  </a:lnTo>
                  <a:lnTo>
                    <a:pt x="1943" y="24231"/>
                  </a:lnTo>
                  <a:lnTo>
                    <a:pt x="2819" y="24574"/>
                  </a:lnTo>
                  <a:lnTo>
                    <a:pt x="4546" y="24574"/>
                  </a:lnTo>
                  <a:lnTo>
                    <a:pt x="5397" y="24256"/>
                  </a:lnTo>
                  <a:lnTo>
                    <a:pt x="25501" y="4838"/>
                  </a:lnTo>
                  <a:lnTo>
                    <a:pt x="25539" y="2705"/>
                  </a:lnTo>
                  <a:lnTo>
                    <a:pt x="22961" y="3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6" name="object 106">
              <a:extLst>
                <a:ext uri="{FF2B5EF4-FFF2-40B4-BE49-F238E27FC236}">
                  <a16:creationId xmlns:a16="http://schemas.microsoft.com/office/drawing/2014/main" id="{DAF69E8E-380C-4445-BDAE-75865FE46CC5}"/>
                </a:ext>
              </a:extLst>
            </p:cNvPr>
            <p:cNvSpPr/>
            <p:nvPr/>
          </p:nvSpPr>
          <p:spPr>
            <a:xfrm>
              <a:off x="4865390" y="2109198"/>
              <a:ext cx="43855" cy="50910"/>
            </a:xfrm>
            <a:custGeom>
              <a:avLst/>
              <a:gdLst/>
              <a:ahLst/>
              <a:cxnLst/>
              <a:rect l="l" t="t" r="r" b="b"/>
              <a:pathLst>
                <a:path w="31114" h="71755">
                  <a:moveTo>
                    <a:pt x="24841" y="0"/>
                  </a:moveTo>
                  <a:lnTo>
                    <a:pt x="22910" y="914"/>
                  </a:lnTo>
                  <a:lnTo>
                    <a:pt x="22275" y="2667"/>
                  </a:lnTo>
                  <a:lnTo>
                    <a:pt x="20659" y="6779"/>
                  </a:lnTo>
                  <a:lnTo>
                    <a:pt x="16367" y="16246"/>
                  </a:lnTo>
                  <a:lnTo>
                    <a:pt x="10031" y="27309"/>
                  </a:lnTo>
                  <a:lnTo>
                    <a:pt x="2286" y="36207"/>
                  </a:lnTo>
                  <a:lnTo>
                    <a:pt x="0" y="38023"/>
                  </a:lnTo>
                  <a:lnTo>
                    <a:pt x="1485" y="40551"/>
                  </a:lnTo>
                  <a:lnTo>
                    <a:pt x="25107" y="70802"/>
                  </a:lnTo>
                  <a:lnTo>
                    <a:pt x="26200" y="71234"/>
                  </a:lnTo>
                  <a:lnTo>
                    <a:pt x="27940" y="71234"/>
                  </a:lnTo>
                  <a:lnTo>
                    <a:pt x="29083" y="70624"/>
                  </a:lnTo>
                  <a:lnTo>
                    <a:pt x="30607" y="67906"/>
                  </a:lnTo>
                  <a:lnTo>
                    <a:pt x="30035" y="65849"/>
                  </a:lnTo>
                  <a:lnTo>
                    <a:pt x="28422" y="64935"/>
                  </a:lnTo>
                  <a:lnTo>
                    <a:pt x="24131" y="61133"/>
                  </a:lnTo>
                  <a:lnTo>
                    <a:pt x="18910" y="54698"/>
                  </a:lnTo>
                  <a:lnTo>
                    <a:pt x="13517" y="47025"/>
                  </a:lnTo>
                  <a:lnTo>
                    <a:pt x="8712" y="39509"/>
                  </a:lnTo>
                  <a:lnTo>
                    <a:pt x="16554" y="29621"/>
                  </a:lnTo>
                  <a:lnTo>
                    <a:pt x="22777" y="18491"/>
                  </a:lnTo>
                  <a:lnTo>
                    <a:pt x="26943" y="9227"/>
                  </a:lnTo>
                  <a:lnTo>
                    <a:pt x="28613" y="4940"/>
                  </a:lnTo>
                  <a:lnTo>
                    <a:pt x="29235" y="3187"/>
                  </a:lnTo>
                  <a:lnTo>
                    <a:pt x="28333" y="1257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7" name="object 107">
              <a:extLst>
                <a:ext uri="{FF2B5EF4-FFF2-40B4-BE49-F238E27FC236}">
                  <a16:creationId xmlns:a16="http://schemas.microsoft.com/office/drawing/2014/main" id="{D9E5D4E8-A32E-F24E-863E-77721612A123}"/>
                </a:ext>
              </a:extLst>
            </p:cNvPr>
            <p:cNvSpPr/>
            <p:nvPr/>
          </p:nvSpPr>
          <p:spPr>
            <a:xfrm>
              <a:off x="4513501" y="1761026"/>
              <a:ext cx="811761" cy="309065"/>
            </a:xfrm>
            <a:custGeom>
              <a:avLst/>
              <a:gdLst/>
              <a:ahLst/>
              <a:cxnLst/>
              <a:rect l="l" t="t" r="r" b="b"/>
              <a:pathLst>
                <a:path w="575945" h="435610">
                  <a:moveTo>
                    <a:pt x="317420" y="0"/>
                  </a:moveTo>
                  <a:lnTo>
                    <a:pt x="259230" y="4397"/>
                  </a:lnTo>
                  <a:lnTo>
                    <a:pt x="214950" y="16340"/>
                  </a:lnTo>
                  <a:lnTo>
                    <a:pt x="162971" y="41200"/>
                  </a:lnTo>
                  <a:lnTo>
                    <a:pt x="105114" y="83794"/>
                  </a:lnTo>
                  <a:lnTo>
                    <a:pt x="54000" y="130859"/>
                  </a:lnTo>
                  <a:lnTo>
                    <a:pt x="21763" y="176668"/>
                  </a:lnTo>
                  <a:lnTo>
                    <a:pt x="4922" y="220318"/>
                  </a:lnTo>
                  <a:lnTo>
                    <a:pt x="0" y="260905"/>
                  </a:lnTo>
                  <a:lnTo>
                    <a:pt x="3515" y="297526"/>
                  </a:lnTo>
                  <a:lnTo>
                    <a:pt x="11988" y="329278"/>
                  </a:lnTo>
                  <a:lnTo>
                    <a:pt x="21941" y="355258"/>
                  </a:lnTo>
                  <a:lnTo>
                    <a:pt x="29892" y="374561"/>
                  </a:lnTo>
                  <a:lnTo>
                    <a:pt x="39576" y="399008"/>
                  </a:lnTo>
                  <a:lnTo>
                    <a:pt x="49498" y="413499"/>
                  </a:lnTo>
                  <a:lnTo>
                    <a:pt x="65682" y="423742"/>
                  </a:lnTo>
                  <a:lnTo>
                    <a:pt x="94154" y="435444"/>
                  </a:lnTo>
                  <a:lnTo>
                    <a:pt x="94568" y="424306"/>
                  </a:lnTo>
                  <a:lnTo>
                    <a:pt x="92843" y="415015"/>
                  </a:lnTo>
                  <a:lnTo>
                    <a:pt x="87303" y="402549"/>
                  </a:lnTo>
                  <a:lnTo>
                    <a:pt x="76273" y="381888"/>
                  </a:lnTo>
                  <a:lnTo>
                    <a:pt x="89384" y="380691"/>
                  </a:lnTo>
                  <a:lnTo>
                    <a:pt x="104849" y="374292"/>
                  </a:lnTo>
                  <a:lnTo>
                    <a:pt x="118755" y="364224"/>
                  </a:lnTo>
                  <a:lnTo>
                    <a:pt x="127187" y="352018"/>
                  </a:lnTo>
                  <a:lnTo>
                    <a:pt x="135785" y="337295"/>
                  </a:lnTo>
                  <a:lnTo>
                    <a:pt x="151992" y="322027"/>
                  </a:lnTo>
                  <a:lnTo>
                    <a:pt x="174573" y="311274"/>
                  </a:lnTo>
                  <a:lnTo>
                    <a:pt x="202295" y="310095"/>
                  </a:lnTo>
                  <a:lnTo>
                    <a:pt x="232166" y="309941"/>
                  </a:lnTo>
                  <a:lnTo>
                    <a:pt x="260635" y="301013"/>
                  </a:lnTo>
                  <a:lnTo>
                    <a:pt x="285623" y="286530"/>
                  </a:lnTo>
                  <a:lnTo>
                    <a:pt x="305050" y="269709"/>
                  </a:lnTo>
                  <a:lnTo>
                    <a:pt x="322521" y="255024"/>
                  </a:lnTo>
                  <a:lnTo>
                    <a:pt x="345054" y="243474"/>
                  </a:lnTo>
                  <a:lnTo>
                    <a:pt x="375661" y="233101"/>
                  </a:lnTo>
                  <a:lnTo>
                    <a:pt x="417356" y="221945"/>
                  </a:lnTo>
                  <a:lnTo>
                    <a:pt x="454353" y="211365"/>
                  </a:lnTo>
                  <a:lnTo>
                    <a:pt x="472152" y="198362"/>
                  </a:lnTo>
                  <a:lnTo>
                    <a:pt x="475676" y="174408"/>
                  </a:lnTo>
                  <a:lnTo>
                    <a:pt x="469846" y="130975"/>
                  </a:lnTo>
                  <a:lnTo>
                    <a:pt x="542500" y="130975"/>
                  </a:lnTo>
                  <a:lnTo>
                    <a:pt x="530374" y="113842"/>
                  </a:lnTo>
                  <a:lnTo>
                    <a:pt x="498720" y="86704"/>
                  </a:lnTo>
                  <a:lnTo>
                    <a:pt x="467032" y="58175"/>
                  </a:lnTo>
                  <a:lnTo>
                    <a:pt x="440641" y="35604"/>
                  </a:lnTo>
                  <a:lnTo>
                    <a:pt x="424875" y="26339"/>
                  </a:lnTo>
                  <a:lnTo>
                    <a:pt x="407224" y="22009"/>
                  </a:lnTo>
                  <a:lnTo>
                    <a:pt x="377529" y="12760"/>
                  </a:lnTo>
                  <a:lnTo>
                    <a:pt x="344643" y="3715"/>
                  </a:lnTo>
                  <a:lnTo>
                    <a:pt x="317420" y="0"/>
                  </a:lnTo>
                  <a:close/>
                </a:path>
                <a:path w="575945" h="435610">
                  <a:moveTo>
                    <a:pt x="542500" y="130975"/>
                  </a:moveTo>
                  <a:lnTo>
                    <a:pt x="469846" y="130975"/>
                  </a:lnTo>
                  <a:lnTo>
                    <a:pt x="477361" y="145778"/>
                  </a:lnTo>
                  <a:lnTo>
                    <a:pt x="482822" y="165230"/>
                  </a:lnTo>
                  <a:lnTo>
                    <a:pt x="486573" y="185696"/>
                  </a:lnTo>
                  <a:lnTo>
                    <a:pt x="488959" y="203542"/>
                  </a:lnTo>
                  <a:lnTo>
                    <a:pt x="494215" y="219287"/>
                  </a:lnTo>
                  <a:lnTo>
                    <a:pt x="505539" y="234564"/>
                  </a:lnTo>
                  <a:lnTo>
                    <a:pt x="521749" y="247443"/>
                  </a:lnTo>
                  <a:lnTo>
                    <a:pt x="541664" y="255993"/>
                  </a:lnTo>
                  <a:lnTo>
                    <a:pt x="539050" y="273252"/>
                  </a:lnTo>
                  <a:lnTo>
                    <a:pt x="537660" y="294305"/>
                  </a:lnTo>
                  <a:lnTo>
                    <a:pt x="539514" y="315874"/>
                  </a:lnTo>
                  <a:lnTo>
                    <a:pt x="546630" y="334683"/>
                  </a:lnTo>
                  <a:lnTo>
                    <a:pt x="561816" y="315075"/>
                  </a:lnTo>
                  <a:lnTo>
                    <a:pt x="568536" y="301551"/>
                  </a:lnTo>
                  <a:lnTo>
                    <a:pt x="568281" y="287823"/>
                  </a:lnTo>
                  <a:lnTo>
                    <a:pt x="562543" y="267601"/>
                  </a:lnTo>
                  <a:lnTo>
                    <a:pt x="572195" y="249631"/>
                  </a:lnTo>
                  <a:lnTo>
                    <a:pt x="575319" y="248196"/>
                  </a:lnTo>
                  <a:lnTo>
                    <a:pt x="575213" y="231087"/>
                  </a:lnTo>
                  <a:lnTo>
                    <a:pt x="568948" y="192463"/>
                  </a:lnTo>
                  <a:lnTo>
                    <a:pt x="554633" y="148117"/>
                  </a:lnTo>
                  <a:lnTo>
                    <a:pt x="542500" y="130975"/>
                  </a:lnTo>
                  <a:close/>
                </a:path>
              </a:pathLst>
            </a:custGeom>
            <a:solidFill>
              <a:srgbClr val="BEAFA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8" name="object 108">
              <a:extLst>
                <a:ext uri="{FF2B5EF4-FFF2-40B4-BE49-F238E27FC236}">
                  <a16:creationId xmlns:a16="http://schemas.microsoft.com/office/drawing/2014/main" id="{25CDE67F-4602-724F-847F-5C8AC4CDB780}"/>
                </a:ext>
              </a:extLst>
            </p:cNvPr>
            <p:cNvSpPr/>
            <p:nvPr/>
          </p:nvSpPr>
          <p:spPr>
            <a:xfrm>
              <a:off x="4789620" y="1917109"/>
              <a:ext cx="91288" cy="26581"/>
            </a:xfrm>
            <a:custGeom>
              <a:avLst/>
              <a:gdLst/>
              <a:ahLst/>
              <a:cxnLst/>
              <a:rect l="l" t="t" r="r" b="b"/>
              <a:pathLst>
                <a:path w="64770" h="37464">
                  <a:moveTo>
                    <a:pt x="60756" y="0"/>
                  </a:moveTo>
                  <a:lnTo>
                    <a:pt x="58686" y="520"/>
                  </a:lnTo>
                  <a:lnTo>
                    <a:pt x="57734" y="2120"/>
                  </a:lnTo>
                  <a:lnTo>
                    <a:pt x="47644" y="14445"/>
                  </a:lnTo>
                  <a:lnTo>
                    <a:pt x="34582" y="23625"/>
                  </a:lnTo>
                  <a:lnTo>
                    <a:pt x="19586" y="29113"/>
                  </a:lnTo>
                  <a:lnTo>
                    <a:pt x="3695" y="30365"/>
                  </a:lnTo>
                  <a:lnTo>
                    <a:pt x="1748" y="30365"/>
                  </a:lnTo>
                  <a:lnTo>
                    <a:pt x="241" y="31661"/>
                  </a:lnTo>
                  <a:lnTo>
                    <a:pt x="0" y="35369"/>
                  </a:lnTo>
                  <a:lnTo>
                    <a:pt x="1409" y="36969"/>
                  </a:lnTo>
                  <a:lnTo>
                    <a:pt x="4572" y="37172"/>
                  </a:lnTo>
                  <a:lnTo>
                    <a:pt x="5880" y="37210"/>
                  </a:lnTo>
                  <a:lnTo>
                    <a:pt x="7188" y="37210"/>
                  </a:lnTo>
                  <a:lnTo>
                    <a:pt x="23828" y="34979"/>
                  </a:lnTo>
                  <a:lnTo>
                    <a:pt x="35144" y="30365"/>
                  </a:lnTo>
                  <a:lnTo>
                    <a:pt x="3695" y="30365"/>
                  </a:lnTo>
                  <a:lnTo>
                    <a:pt x="1866" y="30264"/>
                  </a:lnTo>
                  <a:lnTo>
                    <a:pt x="35393" y="30264"/>
                  </a:lnTo>
                  <a:lnTo>
                    <a:pt x="39416" y="28624"/>
                  </a:lnTo>
                  <a:lnTo>
                    <a:pt x="52967" y="18656"/>
                  </a:lnTo>
                  <a:lnTo>
                    <a:pt x="63500" y="5587"/>
                  </a:lnTo>
                  <a:lnTo>
                    <a:pt x="64452" y="4000"/>
                  </a:lnTo>
                  <a:lnTo>
                    <a:pt x="63944" y="1930"/>
                  </a:lnTo>
                  <a:lnTo>
                    <a:pt x="60756" y="0"/>
                  </a:lnTo>
                  <a:close/>
                </a:path>
              </a:pathLst>
            </a:custGeom>
            <a:solidFill>
              <a:srgbClr val="D2C8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9" name="object 109">
              <a:extLst>
                <a:ext uri="{FF2B5EF4-FFF2-40B4-BE49-F238E27FC236}">
                  <a16:creationId xmlns:a16="http://schemas.microsoft.com/office/drawing/2014/main" id="{613FE980-F9E1-FE40-99D4-758C974D9FFB}"/>
                </a:ext>
              </a:extLst>
            </p:cNvPr>
            <p:cNvSpPr/>
            <p:nvPr/>
          </p:nvSpPr>
          <p:spPr>
            <a:xfrm>
              <a:off x="4760139" y="1904980"/>
              <a:ext cx="83235" cy="19823"/>
            </a:xfrm>
            <a:custGeom>
              <a:avLst/>
              <a:gdLst/>
              <a:ahLst/>
              <a:cxnLst/>
              <a:rect l="l" t="t" r="r" b="b"/>
              <a:pathLst>
                <a:path w="59054" h="27939">
                  <a:moveTo>
                    <a:pt x="54190" y="0"/>
                  </a:moveTo>
                  <a:lnTo>
                    <a:pt x="17481" y="19561"/>
                  </a:lnTo>
                  <a:lnTo>
                    <a:pt x="3517" y="20878"/>
                  </a:lnTo>
                  <a:lnTo>
                    <a:pt x="1498" y="20878"/>
                  </a:lnTo>
                  <a:lnTo>
                    <a:pt x="0" y="22351"/>
                  </a:lnTo>
                  <a:lnTo>
                    <a:pt x="77" y="26177"/>
                  </a:lnTo>
                  <a:lnTo>
                    <a:pt x="1460" y="27584"/>
                  </a:lnTo>
                  <a:lnTo>
                    <a:pt x="4089" y="27609"/>
                  </a:lnTo>
                  <a:lnTo>
                    <a:pt x="18757" y="26177"/>
                  </a:lnTo>
                  <a:lnTo>
                    <a:pt x="32854" y="22002"/>
                  </a:lnTo>
                  <a:lnTo>
                    <a:pt x="35035" y="20878"/>
                  </a:lnTo>
                  <a:lnTo>
                    <a:pt x="3517" y="20878"/>
                  </a:lnTo>
                  <a:lnTo>
                    <a:pt x="35059" y="20866"/>
                  </a:lnTo>
                  <a:lnTo>
                    <a:pt x="45923" y="15265"/>
                  </a:lnTo>
                  <a:lnTo>
                    <a:pt x="57505" y="6146"/>
                  </a:lnTo>
                  <a:lnTo>
                    <a:pt x="58851" y="4864"/>
                  </a:lnTo>
                  <a:lnTo>
                    <a:pt x="58889" y="2730"/>
                  </a:lnTo>
                  <a:lnTo>
                    <a:pt x="56324" y="50"/>
                  </a:lnTo>
                  <a:lnTo>
                    <a:pt x="54190" y="0"/>
                  </a:lnTo>
                  <a:close/>
                </a:path>
              </a:pathLst>
            </a:custGeom>
            <a:solidFill>
              <a:srgbClr val="D2C8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0" name="object 110">
              <a:extLst>
                <a:ext uri="{FF2B5EF4-FFF2-40B4-BE49-F238E27FC236}">
                  <a16:creationId xmlns:a16="http://schemas.microsoft.com/office/drawing/2014/main" id="{38528C8B-DCAD-6B49-9874-0715CAEA6CC3}"/>
                </a:ext>
              </a:extLst>
            </p:cNvPr>
            <p:cNvSpPr/>
            <p:nvPr/>
          </p:nvSpPr>
          <p:spPr>
            <a:xfrm>
              <a:off x="4651737" y="1962729"/>
              <a:ext cx="191797" cy="5992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1" name="object 111">
              <a:extLst>
                <a:ext uri="{FF2B5EF4-FFF2-40B4-BE49-F238E27FC236}">
                  <a16:creationId xmlns:a16="http://schemas.microsoft.com/office/drawing/2014/main" id="{B02A02E9-9E49-164A-A5EB-DD1F5E7F5159}"/>
                </a:ext>
              </a:extLst>
            </p:cNvPr>
            <p:cNvSpPr/>
            <p:nvPr/>
          </p:nvSpPr>
          <p:spPr>
            <a:xfrm>
              <a:off x="5077512" y="1988130"/>
              <a:ext cx="69810" cy="54965"/>
            </a:xfrm>
            <a:custGeom>
              <a:avLst/>
              <a:gdLst/>
              <a:ahLst/>
              <a:cxnLst/>
              <a:rect l="l" t="t" r="r" b="b"/>
              <a:pathLst>
                <a:path w="49529" h="77469">
                  <a:moveTo>
                    <a:pt x="15691" y="0"/>
                  </a:moveTo>
                  <a:lnTo>
                    <a:pt x="7460" y="5101"/>
                  </a:lnTo>
                  <a:lnTo>
                    <a:pt x="2080" y="15049"/>
                  </a:lnTo>
                  <a:lnTo>
                    <a:pt x="0" y="28435"/>
                  </a:lnTo>
                  <a:lnTo>
                    <a:pt x="1670" y="43853"/>
                  </a:lnTo>
                  <a:lnTo>
                    <a:pt x="6947" y="58434"/>
                  </a:lnTo>
                  <a:lnTo>
                    <a:pt x="14703" y="69540"/>
                  </a:lnTo>
                  <a:lnTo>
                    <a:pt x="23912" y="76105"/>
                  </a:lnTo>
                  <a:lnTo>
                    <a:pt x="33547" y="77063"/>
                  </a:lnTo>
                  <a:lnTo>
                    <a:pt x="41780" y="71967"/>
                  </a:lnTo>
                  <a:lnTo>
                    <a:pt x="47165" y="62018"/>
                  </a:lnTo>
                  <a:lnTo>
                    <a:pt x="49249" y="48629"/>
                  </a:lnTo>
                  <a:lnTo>
                    <a:pt x="47580" y="33210"/>
                  </a:lnTo>
                  <a:lnTo>
                    <a:pt x="42303" y="18634"/>
                  </a:lnTo>
                  <a:lnTo>
                    <a:pt x="34545" y="7527"/>
                  </a:lnTo>
                  <a:lnTo>
                    <a:pt x="25333" y="960"/>
                  </a:lnTo>
                  <a:lnTo>
                    <a:pt x="1569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2" name="object 112">
              <a:extLst>
                <a:ext uri="{FF2B5EF4-FFF2-40B4-BE49-F238E27FC236}">
                  <a16:creationId xmlns:a16="http://schemas.microsoft.com/office/drawing/2014/main" id="{27BDED82-3613-FD4F-B31A-42FE47C7694A}"/>
                </a:ext>
              </a:extLst>
            </p:cNvPr>
            <p:cNvSpPr/>
            <p:nvPr/>
          </p:nvSpPr>
          <p:spPr>
            <a:xfrm>
              <a:off x="5116811" y="1996673"/>
              <a:ext cx="46540" cy="12164"/>
            </a:xfrm>
            <a:custGeom>
              <a:avLst/>
              <a:gdLst/>
              <a:ahLst/>
              <a:cxnLst/>
              <a:rect l="l" t="t" r="r" b="b"/>
              <a:pathLst>
                <a:path w="33020" h="17144">
                  <a:moveTo>
                    <a:pt x="29514" y="0"/>
                  </a:moveTo>
                  <a:lnTo>
                    <a:pt x="863" y="11112"/>
                  </a:lnTo>
                  <a:lnTo>
                    <a:pt x="0" y="13068"/>
                  </a:lnTo>
                  <a:lnTo>
                    <a:pt x="1193" y="16129"/>
                  </a:lnTo>
                  <a:lnTo>
                    <a:pt x="2463" y="16954"/>
                  </a:lnTo>
                  <a:lnTo>
                    <a:pt x="4216" y="16954"/>
                  </a:lnTo>
                  <a:lnTo>
                    <a:pt x="4622" y="16878"/>
                  </a:lnTo>
                  <a:lnTo>
                    <a:pt x="31953" y="6261"/>
                  </a:lnTo>
                  <a:lnTo>
                    <a:pt x="32816" y="4318"/>
                  </a:lnTo>
                  <a:lnTo>
                    <a:pt x="31483" y="85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3" name="object 113">
              <a:extLst>
                <a:ext uri="{FF2B5EF4-FFF2-40B4-BE49-F238E27FC236}">
                  <a16:creationId xmlns:a16="http://schemas.microsoft.com/office/drawing/2014/main" id="{9B4C181A-8DDD-B746-AB8A-C646B1B6DE4F}"/>
                </a:ext>
              </a:extLst>
            </p:cNvPr>
            <p:cNvSpPr/>
            <p:nvPr/>
          </p:nvSpPr>
          <p:spPr>
            <a:xfrm>
              <a:off x="5125064" y="2069992"/>
              <a:ext cx="107828" cy="38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4" name="object 114">
              <a:extLst>
                <a:ext uri="{FF2B5EF4-FFF2-40B4-BE49-F238E27FC236}">
                  <a16:creationId xmlns:a16="http://schemas.microsoft.com/office/drawing/2014/main" id="{724902A4-D6B4-2241-A389-0E93ECC37301}"/>
                </a:ext>
              </a:extLst>
            </p:cNvPr>
            <p:cNvSpPr/>
            <p:nvPr/>
          </p:nvSpPr>
          <p:spPr>
            <a:xfrm>
              <a:off x="5170816" y="2013874"/>
              <a:ext cx="46540" cy="4956"/>
            </a:xfrm>
            <a:custGeom>
              <a:avLst/>
              <a:gdLst/>
              <a:ahLst/>
              <a:cxnLst/>
              <a:rect l="l" t="t" r="r" b="b"/>
              <a:pathLst>
                <a:path w="33020" h="6985">
                  <a:moveTo>
                    <a:pt x="31241" y="0"/>
                  </a:moveTo>
                  <a:lnTo>
                    <a:pt x="1498" y="76"/>
                  </a:lnTo>
                  <a:lnTo>
                    <a:pt x="76" y="1498"/>
                  </a:lnTo>
                  <a:lnTo>
                    <a:pt x="0" y="5295"/>
                  </a:lnTo>
                  <a:lnTo>
                    <a:pt x="1511" y="6794"/>
                  </a:lnTo>
                  <a:lnTo>
                    <a:pt x="31254" y="6718"/>
                  </a:lnTo>
                  <a:lnTo>
                    <a:pt x="32677" y="5295"/>
                  </a:lnTo>
                  <a:lnTo>
                    <a:pt x="32753" y="1498"/>
                  </a:lnTo>
                  <a:lnTo>
                    <a:pt x="31241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5" name="object 115">
              <a:extLst>
                <a:ext uri="{FF2B5EF4-FFF2-40B4-BE49-F238E27FC236}">
                  <a16:creationId xmlns:a16="http://schemas.microsoft.com/office/drawing/2014/main" id="{02AB97E1-E5C4-2F49-9F4D-81144191FEB5}"/>
                </a:ext>
              </a:extLst>
            </p:cNvPr>
            <p:cNvSpPr/>
            <p:nvPr/>
          </p:nvSpPr>
          <p:spPr>
            <a:xfrm>
              <a:off x="5170279" y="2023182"/>
              <a:ext cx="44750" cy="10813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022" y="0"/>
                  </a:moveTo>
                  <a:lnTo>
                    <a:pt x="1155" y="965"/>
                  </a:lnTo>
                  <a:lnTo>
                    <a:pt x="0" y="4508"/>
                  </a:lnTo>
                  <a:lnTo>
                    <a:pt x="977" y="6413"/>
                  </a:lnTo>
                  <a:lnTo>
                    <a:pt x="27063" y="14846"/>
                  </a:lnTo>
                  <a:lnTo>
                    <a:pt x="27406" y="14897"/>
                  </a:lnTo>
                  <a:lnTo>
                    <a:pt x="29171" y="14897"/>
                  </a:lnTo>
                  <a:lnTo>
                    <a:pt x="30492" y="13995"/>
                  </a:lnTo>
                  <a:lnTo>
                    <a:pt x="31521" y="10807"/>
                  </a:lnTo>
                  <a:lnTo>
                    <a:pt x="30556" y="890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6" name="object 116">
              <a:extLst>
                <a:ext uri="{FF2B5EF4-FFF2-40B4-BE49-F238E27FC236}">
                  <a16:creationId xmlns:a16="http://schemas.microsoft.com/office/drawing/2014/main" id="{82281383-C184-F743-AC05-83328BA1FC43}"/>
                </a:ext>
              </a:extLst>
            </p:cNvPr>
            <p:cNvSpPr/>
            <p:nvPr/>
          </p:nvSpPr>
          <p:spPr>
            <a:xfrm>
              <a:off x="5072563" y="2088671"/>
              <a:ext cx="59070" cy="46405"/>
            </a:xfrm>
            <a:custGeom>
              <a:avLst/>
              <a:gdLst/>
              <a:ahLst/>
              <a:cxnLst/>
              <a:rect l="l" t="t" r="r" b="b"/>
              <a:pathLst>
                <a:path w="41910" h="65405">
                  <a:moveTo>
                    <a:pt x="4711" y="0"/>
                  </a:moveTo>
                  <a:lnTo>
                    <a:pt x="2578" y="38"/>
                  </a:lnTo>
                  <a:lnTo>
                    <a:pt x="0" y="2705"/>
                  </a:lnTo>
                  <a:lnTo>
                    <a:pt x="25" y="4838"/>
                  </a:lnTo>
                  <a:lnTo>
                    <a:pt x="34429" y="28422"/>
                  </a:lnTo>
                  <a:lnTo>
                    <a:pt x="33426" y="37285"/>
                  </a:lnTo>
                  <a:lnTo>
                    <a:pt x="31964" y="46547"/>
                  </a:lnTo>
                  <a:lnTo>
                    <a:pt x="30109" y="54620"/>
                  </a:lnTo>
                  <a:lnTo>
                    <a:pt x="27927" y="59918"/>
                  </a:lnTo>
                  <a:lnTo>
                    <a:pt x="26873" y="61455"/>
                  </a:lnTo>
                  <a:lnTo>
                    <a:pt x="27266" y="63550"/>
                  </a:lnTo>
                  <a:lnTo>
                    <a:pt x="29375" y="64998"/>
                  </a:lnTo>
                  <a:lnTo>
                    <a:pt x="30035" y="65189"/>
                  </a:lnTo>
                  <a:lnTo>
                    <a:pt x="31762" y="65189"/>
                  </a:lnTo>
                  <a:lnTo>
                    <a:pt x="41389" y="26187"/>
                  </a:lnTo>
                  <a:lnTo>
                    <a:pt x="41605" y="23266"/>
                  </a:lnTo>
                  <a:lnTo>
                    <a:pt x="38760" y="22644"/>
                  </a:lnTo>
                  <a:lnTo>
                    <a:pt x="27889" y="18054"/>
                  </a:lnTo>
                  <a:lnTo>
                    <a:pt x="17330" y="10902"/>
                  </a:lnTo>
                  <a:lnTo>
                    <a:pt x="9308" y="4284"/>
                  </a:lnTo>
                  <a:lnTo>
                    <a:pt x="6045" y="1295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7" name="object 117">
              <a:extLst>
                <a:ext uri="{FF2B5EF4-FFF2-40B4-BE49-F238E27FC236}">
                  <a16:creationId xmlns:a16="http://schemas.microsoft.com/office/drawing/2014/main" id="{862DE964-8EE7-F94A-8A20-08AC0170B8E2}"/>
                </a:ext>
              </a:extLst>
            </p:cNvPr>
            <p:cNvSpPr/>
            <p:nvPr/>
          </p:nvSpPr>
          <p:spPr>
            <a:xfrm>
              <a:off x="5046717" y="1956251"/>
              <a:ext cx="106504" cy="22076"/>
            </a:xfrm>
            <a:custGeom>
              <a:avLst/>
              <a:gdLst/>
              <a:ahLst/>
              <a:cxnLst/>
              <a:rect l="l" t="t" r="r" b="b"/>
              <a:pathLst>
                <a:path w="75564" h="31114">
                  <a:moveTo>
                    <a:pt x="3721" y="0"/>
                  </a:moveTo>
                  <a:lnTo>
                    <a:pt x="520" y="1904"/>
                  </a:lnTo>
                  <a:lnTo>
                    <a:pt x="0" y="3975"/>
                  </a:lnTo>
                  <a:lnTo>
                    <a:pt x="939" y="5575"/>
                  </a:lnTo>
                  <a:lnTo>
                    <a:pt x="10882" y="18141"/>
                  </a:lnTo>
                  <a:lnTo>
                    <a:pt x="22082" y="25963"/>
                  </a:lnTo>
                  <a:lnTo>
                    <a:pt x="33772" y="29972"/>
                  </a:lnTo>
                  <a:lnTo>
                    <a:pt x="45186" y="31102"/>
                  </a:lnTo>
                  <a:lnTo>
                    <a:pt x="55878" y="30233"/>
                  </a:lnTo>
                  <a:lnTo>
                    <a:pt x="74544" y="24558"/>
                  </a:lnTo>
                  <a:lnTo>
                    <a:pt x="45754" y="24558"/>
                  </a:lnTo>
                  <a:lnTo>
                    <a:pt x="25417" y="20149"/>
                  </a:lnTo>
                  <a:lnTo>
                    <a:pt x="6731" y="2133"/>
                  </a:lnTo>
                  <a:lnTo>
                    <a:pt x="5791" y="533"/>
                  </a:lnTo>
                  <a:lnTo>
                    <a:pt x="3721" y="0"/>
                  </a:lnTo>
                  <a:close/>
                </a:path>
                <a:path w="75564" h="31114">
                  <a:moveTo>
                    <a:pt x="71666" y="18554"/>
                  </a:moveTo>
                  <a:lnTo>
                    <a:pt x="69977" y="19342"/>
                  </a:lnTo>
                  <a:lnTo>
                    <a:pt x="62391" y="22057"/>
                  </a:lnTo>
                  <a:lnTo>
                    <a:pt x="45754" y="24558"/>
                  </a:lnTo>
                  <a:lnTo>
                    <a:pt x="74544" y="24558"/>
                  </a:lnTo>
                  <a:lnTo>
                    <a:pt x="75234" y="22656"/>
                  </a:lnTo>
                  <a:lnTo>
                    <a:pt x="73672" y="19291"/>
                  </a:lnTo>
                  <a:lnTo>
                    <a:pt x="71666" y="18554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8" name="object 118">
              <a:extLst>
                <a:ext uri="{FF2B5EF4-FFF2-40B4-BE49-F238E27FC236}">
                  <a16:creationId xmlns:a16="http://schemas.microsoft.com/office/drawing/2014/main" id="{E1201096-2C10-194B-8596-916C741553BE}"/>
                </a:ext>
              </a:extLst>
            </p:cNvPr>
            <p:cNvSpPr/>
            <p:nvPr/>
          </p:nvSpPr>
          <p:spPr>
            <a:xfrm>
              <a:off x="5024504" y="1964225"/>
              <a:ext cx="27745" cy="11714"/>
            </a:xfrm>
            <a:custGeom>
              <a:avLst/>
              <a:gdLst/>
              <a:ahLst/>
              <a:cxnLst/>
              <a:rect l="l" t="t" r="r" b="b"/>
              <a:pathLst>
                <a:path w="19685" h="16510">
                  <a:moveTo>
                    <a:pt x="4775" y="0"/>
                  </a:moveTo>
                  <a:lnTo>
                    <a:pt x="1168" y="762"/>
                  </a:lnTo>
                  <a:lnTo>
                    <a:pt x="0" y="2552"/>
                  </a:lnTo>
                  <a:lnTo>
                    <a:pt x="469" y="4762"/>
                  </a:lnTo>
                  <a:lnTo>
                    <a:pt x="2603" y="14084"/>
                  </a:lnTo>
                  <a:lnTo>
                    <a:pt x="15494" y="15989"/>
                  </a:lnTo>
                  <a:lnTo>
                    <a:pt x="15989" y="16027"/>
                  </a:lnTo>
                  <a:lnTo>
                    <a:pt x="17627" y="16027"/>
                  </a:lnTo>
                  <a:lnTo>
                    <a:pt x="19062" y="14820"/>
                  </a:lnTo>
                  <a:lnTo>
                    <a:pt x="19596" y="11315"/>
                  </a:lnTo>
                  <a:lnTo>
                    <a:pt x="18313" y="9601"/>
                  </a:lnTo>
                  <a:lnTo>
                    <a:pt x="8470" y="8153"/>
                  </a:lnTo>
                  <a:lnTo>
                    <a:pt x="6959" y="2921"/>
                  </a:lnTo>
                  <a:lnTo>
                    <a:pt x="6553" y="1130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9" name="object 119">
              <a:extLst>
                <a:ext uri="{FF2B5EF4-FFF2-40B4-BE49-F238E27FC236}">
                  <a16:creationId xmlns:a16="http://schemas.microsoft.com/office/drawing/2014/main" id="{C6B05F8B-3D39-6445-A0E6-EC86953F7232}"/>
                </a:ext>
              </a:extLst>
            </p:cNvPr>
            <p:cNvSpPr/>
            <p:nvPr/>
          </p:nvSpPr>
          <p:spPr>
            <a:xfrm>
              <a:off x="4926912" y="2111384"/>
              <a:ext cx="170049" cy="40548"/>
            </a:xfrm>
            <a:custGeom>
              <a:avLst/>
              <a:gdLst/>
              <a:ahLst/>
              <a:cxnLst/>
              <a:rect l="l" t="t" r="r" b="b"/>
              <a:pathLst>
                <a:path w="120650" h="57150">
                  <a:moveTo>
                    <a:pt x="86107" y="0"/>
                  </a:moveTo>
                  <a:lnTo>
                    <a:pt x="71678" y="589"/>
                  </a:lnTo>
                  <a:lnTo>
                    <a:pt x="65684" y="4679"/>
                  </a:lnTo>
                  <a:lnTo>
                    <a:pt x="63423" y="9505"/>
                  </a:lnTo>
                  <a:lnTo>
                    <a:pt x="62903" y="10559"/>
                  </a:lnTo>
                  <a:lnTo>
                    <a:pt x="60413" y="15321"/>
                  </a:lnTo>
                  <a:lnTo>
                    <a:pt x="53975" y="18153"/>
                  </a:lnTo>
                  <a:lnTo>
                    <a:pt x="33472" y="20303"/>
                  </a:lnTo>
                  <a:lnTo>
                    <a:pt x="25901" y="21781"/>
                  </a:lnTo>
                  <a:lnTo>
                    <a:pt x="18617" y="24509"/>
                  </a:lnTo>
                  <a:lnTo>
                    <a:pt x="12001" y="29088"/>
                  </a:lnTo>
                  <a:lnTo>
                    <a:pt x="6210" y="34460"/>
                  </a:lnTo>
                  <a:lnTo>
                    <a:pt x="0" y="51186"/>
                  </a:lnTo>
                  <a:lnTo>
                    <a:pt x="1777" y="55060"/>
                  </a:lnTo>
                  <a:lnTo>
                    <a:pt x="6032" y="56634"/>
                  </a:lnTo>
                  <a:lnTo>
                    <a:pt x="6832" y="56774"/>
                  </a:lnTo>
                  <a:lnTo>
                    <a:pt x="10337" y="56774"/>
                  </a:lnTo>
                  <a:lnTo>
                    <a:pt x="12915" y="55098"/>
                  </a:lnTo>
                  <a:lnTo>
                    <a:pt x="17716" y="42156"/>
                  </a:lnTo>
                  <a:lnTo>
                    <a:pt x="26022" y="34435"/>
                  </a:lnTo>
                  <a:lnTo>
                    <a:pt x="63776" y="27535"/>
                  </a:lnTo>
                  <a:lnTo>
                    <a:pt x="75915" y="14576"/>
                  </a:lnTo>
                  <a:lnTo>
                    <a:pt x="76263" y="13899"/>
                  </a:lnTo>
                  <a:lnTo>
                    <a:pt x="76720" y="13835"/>
                  </a:lnTo>
                  <a:lnTo>
                    <a:pt x="85844" y="13467"/>
                  </a:lnTo>
                  <a:lnTo>
                    <a:pt x="118678" y="13467"/>
                  </a:lnTo>
                  <a:lnTo>
                    <a:pt x="120180" y="10013"/>
                  </a:lnTo>
                  <a:lnTo>
                    <a:pt x="118618" y="6038"/>
                  </a:lnTo>
                  <a:lnTo>
                    <a:pt x="115214" y="4564"/>
                  </a:lnTo>
                  <a:lnTo>
                    <a:pt x="105562" y="1528"/>
                  </a:lnTo>
                  <a:lnTo>
                    <a:pt x="95723" y="202"/>
                  </a:lnTo>
                  <a:lnTo>
                    <a:pt x="86107" y="0"/>
                  </a:lnTo>
                  <a:close/>
                </a:path>
                <a:path w="120650" h="57150">
                  <a:moveTo>
                    <a:pt x="118678" y="13467"/>
                  </a:moveTo>
                  <a:lnTo>
                    <a:pt x="85844" y="13467"/>
                  </a:lnTo>
                  <a:lnTo>
                    <a:pt x="94111" y="13580"/>
                  </a:lnTo>
                  <a:lnTo>
                    <a:pt x="102224" y="14576"/>
                  </a:lnTo>
                  <a:lnTo>
                    <a:pt x="109842" y="16909"/>
                  </a:lnTo>
                  <a:lnTo>
                    <a:pt x="113258" y="18382"/>
                  </a:lnTo>
                  <a:lnTo>
                    <a:pt x="117226" y="16807"/>
                  </a:lnTo>
                  <a:lnTo>
                    <a:pt x="118678" y="13467"/>
                  </a:lnTo>
                  <a:close/>
                </a:path>
              </a:pathLst>
            </a:custGeom>
            <a:solidFill>
              <a:srgbClr val="EC66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0" name="object 120">
              <a:extLst>
                <a:ext uri="{FF2B5EF4-FFF2-40B4-BE49-F238E27FC236}">
                  <a16:creationId xmlns:a16="http://schemas.microsoft.com/office/drawing/2014/main" id="{FA9804FE-448C-3242-B291-30646A9AC93C}"/>
                </a:ext>
              </a:extLst>
            </p:cNvPr>
            <p:cNvSpPr/>
            <p:nvPr/>
          </p:nvSpPr>
          <p:spPr>
            <a:xfrm>
              <a:off x="5165334" y="2222487"/>
              <a:ext cx="96565" cy="11865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1" name="object 121">
              <a:extLst>
                <a:ext uri="{FF2B5EF4-FFF2-40B4-BE49-F238E27FC236}">
                  <a16:creationId xmlns:a16="http://schemas.microsoft.com/office/drawing/2014/main" id="{8B8B9A8E-34AF-1046-9674-B7416113E0C4}"/>
                </a:ext>
              </a:extLst>
            </p:cNvPr>
            <p:cNvSpPr/>
            <p:nvPr/>
          </p:nvSpPr>
          <p:spPr>
            <a:xfrm>
              <a:off x="5143904" y="2105006"/>
              <a:ext cx="197794" cy="238783"/>
            </a:xfrm>
            <a:custGeom>
              <a:avLst/>
              <a:gdLst/>
              <a:ahLst/>
              <a:cxnLst/>
              <a:rect l="l" t="t" r="r" b="b"/>
              <a:pathLst>
                <a:path w="140335" h="336550">
                  <a:moveTo>
                    <a:pt x="15284" y="50586"/>
                  </a:moveTo>
                  <a:lnTo>
                    <a:pt x="9841" y="57110"/>
                  </a:lnTo>
                  <a:lnTo>
                    <a:pt x="6088" y="69528"/>
                  </a:lnTo>
                  <a:lnTo>
                    <a:pt x="4999" y="84651"/>
                  </a:lnTo>
                  <a:lnTo>
                    <a:pt x="7550" y="99290"/>
                  </a:lnTo>
                  <a:lnTo>
                    <a:pt x="11507" y="109870"/>
                  </a:lnTo>
                  <a:lnTo>
                    <a:pt x="15778" y="117208"/>
                  </a:lnTo>
                  <a:lnTo>
                    <a:pt x="23018" y="124735"/>
                  </a:lnTo>
                  <a:lnTo>
                    <a:pt x="35883" y="135879"/>
                  </a:lnTo>
                  <a:lnTo>
                    <a:pt x="34527" y="148226"/>
                  </a:lnTo>
                  <a:lnTo>
                    <a:pt x="30222" y="178702"/>
                  </a:lnTo>
                  <a:lnTo>
                    <a:pt x="22617" y="217462"/>
                  </a:lnTo>
                  <a:lnTo>
                    <a:pt x="11360" y="254662"/>
                  </a:lnTo>
                  <a:lnTo>
                    <a:pt x="1942" y="283244"/>
                  </a:lnTo>
                  <a:lnTo>
                    <a:pt x="0" y="303897"/>
                  </a:lnTo>
                  <a:lnTo>
                    <a:pt x="5420" y="318391"/>
                  </a:lnTo>
                  <a:lnTo>
                    <a:pt x="18091" y="328500"/>
                  </a:lnTo>
                  <a:lnTo>
                    <a:pt x="34272" y="336230"/>
                  </a:lnTo>
                  <a:lnTo>
                    <a:pt x="44530" y="336426"/>
                  </a:lnTo>
                  <a:lnTo>
                    <a:pt x="53243" y="326948"/>
                  </a:lnTo>
                  <a:lnTo>
                    <a:pt x="75228" y="273890"/>
                  </a:lnTo>
                  <a:lnTo>
                    <a:pt x="81169" y="231508"/>
                  </a:lnTo>
                  <a:lnTo>
                    <a:pt x="90849" y="152287"/>
                  </a:lnTo>
                  <a:lnTo>
                    <a:pt x="111886" y="137236"/>
                  </a:lnTo>
                  <a:lnTo>
                    <a:pt x="127412" y="114864"/>
                  </a:lnTo>
                  <a:lnTo>
                    <a:pt x="137005" y="92116"/>
                  </a:lnTo>
                  <a:lnTo>
                    <a:pt x="137678" y="88749"/>
                  </a:lnTo>
                  <a:lnTo>
                    <a:pt x="36328" y="88749"/>
                  </a:lnTo>
                  <a:lnTo>
                    <a:pt x="32052" y="87756"/>
                  </a:lnTo>
                  <a:lnTo>
                    <a:pt x="28965" y="82668"/>
                  </a:lnTo>
                  <a:lnTo>
                    <a:pt x="27385" y="75935"/>
                  </a:lnTo>
                  <a:lnTo>
                    <a:pt x="27298" y="68594"/>
                  </a:lnTo>
                  <a:lnTo>
                    <a:pt x="27053" y="61805"/>
                  </a:lnTo>
                  <a:lnTo>
                    <a:pt x="24730" y="55218"/>
                  </a:lnTo>
                  <a:lnTo>
                    <a:pt x="20687" y="50817"/>
                  </a:lnTo>
                  <a:lnTo>
                    <a:pt x="15284" y="50586"/>
                  </a:lnTo>
                  <a:close/>
                </a:path>
                <a:path w="140335" h="336550">
                  <a:moveTo>
                    <a:pt x="55285" y="0"/>
                  </a:moveTo>
                  <a:lnTo>
                    <a:pt x="49558" y="4251"/>
                  </a:lnTo>
                  <a:lnTo>
                    <a:pt x="46789" y="11020"/>
                  </a:lnTo>
                  <a:lnTo>
                    <a:pt x="47377" y="17578"/>
                  </a:lnTo>
                  <a:lnTo>
                    <a:pt x="49463" y="25211"/>
                  </a:lnTo>
                  <a:lnTo>
                    <a:pt x="50933" y="35312"/>
                  </a:lnTo>
                  <a:lnTo>
                    <a:pt x="51774" y="45316"/>
                  </a:lnTo>
                  <a:lnTo>
                    <a:pt x="51858" y="53246"/>
                  </a:lnTo>
                  <a:lnTo>
                    <a:pt x="50355" y="60858"/>
                  </a:lnTo>
                  <a:lnTo>
                    <a:pt x="46485" y="72393"/>
                  </a:lnTo>
                  <a:lnTo>
                    <a:pt x="41448" y="83083"/>
                  </a:lnTo>
                  <a:lnTo>
                    <a:pt x="36328" y="88749"/>
                  </a:lnTo>
                  <a:lnTo>
                    <a:pt x="137678" y="88749"/>
                  </a:lnTo>
                  <a:lnTo>
                    <a:pt x="140239" y="75935"/>
                  </a:lnTo>
                  <a:lnTo>
                    <a:pt x="139897" y="67445"/>
                  </a:lnTo>
                  <a:lnTo>
                    <a:pt x="137931" y="60974"/>
                  </a:lnTo>
                  <a:lnTo>
                    <a:pt x="132674" y="53246"/>
                  </a:lnTo>
                  <a:lnTo>
                    <a:pt x="122459" y="40985"/>
                  </a:lnTo>
                  <a:lnTo>
                    <a:pt x="118973" y="35174"/>
                  </a:lnTo>
                  <a:lnTo>
                    <a:pt x="117877" y="34393"/>
                  </a:lnTo>
                  <a:lnTo>
                    <a:pt x="98240" y="34393"/>
                  </a:lnTo>
                  <a:lnTo>
                    <a:pt x="90262" y="23065"/>
                  </a:lnTo>
                  <a:lnTo>
                    <a:pt x="78517" y="23065"/>
                  </a:lnTo>
                  <a:lnTo>
                    <a:pt x="77952" y="20466"/>
                  </a:lnTo>
                  <a:lnTo>
                    <a:pt x="75763" y="14296"/>
                  </a:lnTo>
                  <a:lnTo>
                    <a:pt x="71215" y="6991"/>
                  </a:lnTo>
                  <a:lnTo>
                    <a:pt x="63569" y="992"/>
                  </a:lnTo>
                  <a:lnTo>
                    <a:pt x="55285" y="0"/>
                  </a:lnTo>
                  <a:close/>
                </a:path>
                <a:path w="140335" h="336550">
                  <a:moveTo>
                    <a:pt x="109134" y="32496"/>
                  </a:moveTo>
                  <a:lnTo>
                    <a:pt x="98240" y="34393"/>
                  </a:lnTo>
                  <a:lnTo>
                    <a:pt x="117877" y="34393"/>
                  </a:lnTo>
                  <a:lnTo>
                    <a:pt x="115289" y="32550"/>
                  </a:lnTo>
                  <a:lnTo>
                    <a:pt x="109134" y="32496"/>
                  </a:lnTo>
                  <a:close/>
                </a:path>
                <a:path w="140335" h="336550">
                  <a:moveTo>
                    <a:pt x="88652" y="20779"/>
                  </a:moveTo>
                  <a:lnTo>
                    <a:pt x="78517" y="23065"/>
                  </a:lnTo>
                  <a:lnTo>
                    <a:pt x="90262" y="23065"/>
                  </a:lnTo>
                  <a:lnTo>
                    <a:pt x="88652" y="20779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2" name="object 122">
              <a:extLst>
                <a:ext uri="{FF2B5EF4-FFF2-40B4-BE49-F238E27FC236}">
                  <a16:creationId xmlns:a16="http://schemas.microsoft.com/office/drawing/2014/main" id="{68658E5F-1423-4146-8958-992D8098ADBA}"/>
                </a:ext>
              </a:extLst>
            </p:cNvPr>
            <p:cNvSpPr/>
            <p:nvPr/>
          </p:nvSpPr>
          <p:spPr>
            <a:xfrm>
              <a:off x="5149004" y="2103061"/>
              <a:ext cx="174845" cy="8912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3" name="object 123">
              <a:extLst>
                <a:ext uri="{FF2B5EF4-FFF2-40B4-BE49-F238E27FC236}">
                  <a16:creationId xmlns:a16="http://schemas.microsoft.com/office/drawing/2014/main" id="{5D5D7CCD-AA4A-2144-8E09-C4994413C0D3}"/>
                </a:ext>
              </a:extLst>
            </p:cNvPr>
            <p:cNvSpPr/>
            <p:nvPr/>
          </p:nvSpPr>
          <p:spPr>
            <a:xfrm>
              <a:off x="5161078" y="2293853"/>
              <a:ext cx="52231" cy="1895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4" name="object 124">
              <a:extLst>
                <a:ext uri="{FF2B5EF4-FFF2-40B4-BE49-F238E27FC236}">
                  <a16:creationId xmlns:a16="http://schemas.microsoft.com/office/drawing/2014/main" id="{AD220562-1CF6-CF44-AB77-11646AF26BDB}"/>
                </a:ext>
              </a:extLst>
            </p:cNvPr>
            <p:cNvSpPr/>
            <p:nvPr/>
          </p:nvSpPr>
          <p:spPr>
            <a:xfrm>
              <a:off x="5220649" y="2176689"/>
              <a:ext cx="50669" cy="3824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5" name="object 125">
              <a:extLst>
                <a:ext uri="{FF2B5EF4-FFF2-40B4-BE49-F238E27FC236}">
                  <a16:creationId xmlns:a16="http://schemas.microsoft.com/office/drawing/2014/main" id="{19921402-1553-8144-8050-C600D347E4DB}"/>
                </a:ext>
              </a:extLst>
            </p:cNvPr>
            <p:cNvSpPr/>
            <p:nvPr/>
          </p:nvSpPr>
          <p:spPr>
            <a:xfrm>
              <a:off x="4769104" y="2243535"/>
              <a:ext cx="413488" cy="113534"/>
            </a:xfrm>
            <a:custGeom>
              <a:avLst/>
              <a:gdLst/>
              <a:ahLst/>
              <a:cxnLst/>
              <a:rect l="l" t="t" r="r" b="b"/>
              <a:pathLst>
                <a:path w="293370" h="160020">
                  <a:moveTo>
                    <a:pt x="172902" y="12652"/>
                  </a:moveTo>
                  <a:lnTo>
                    <a:pt x="163616" y="14381"/>
                  </a:lnTo>
                  <a:lnTo>
                    <a:pt x="156174" y="19063"/>
                  </a:lnTo>
                  <a:lnTo>
                    <a:pt x="155261" y="26311"/>
                  </a:lnTo>
                  <a:lnTo>
                    <a:pt x="156817" y="34328"/>
                  </a:lnTo>
                  <a:lnTo>
                    <a:pt x="156783" y="41317"/>
                  </a:lnTo>
                  <a:lnTo>
                    <a:pt x="154668" y="49485"/>
                  </a:lnTo>
                  <a:lnTo>
                    <a:pt x="152349" y="60386"/>
                  </a:lnTo>
                  <a:lnTo>
                    <a:pt x="149268" y="71299"/>
                  </a:lnTo>
                  <a:lnTo>
                    <a:pt x="144972" y="79303"/>
                  </a:lnTo>
                  <a:lnTo>
                    <a:pt x="83342" y="89840"/>
                  </a:lnTo>
                  <a:lnTo>
                    <a:pt x="49933" y="96164"/>
                  </a:lnTo>
                  <a:lnTo>
                    <a:pt x="10441" y="113243"/>
                  </a:lnTo>
                  <a:lnTo>
                    <a:pt x="0" y="128890"/>
                  </a:lnTo>
                  <a:lnTo>
                    <a:pt x="256" y="137914"/>
                  </a:lnTo>
                  <a:lnTo>
                    <a:pt x="3954" y="149021"/>
                  </a:lnTo>
                  <a:lnTo>
                    <a:pt x="22192" y="159921"/>
                  </a:lnTo>
                  <a:lnTo>
                    <a:pt x="69829" y="156636"/>
                  </a:lnTo>
                  <a:lnTo>
                    <a:pt x="161723" y="125188"/>
                  </a:lnTo>
                  <a:lnTo>
                    <a:pt x="200542" y="125188"/>
                  </a:lnTo>
                  <a:lnTo>
                    <a:pt x="225973" y="99712"/>
                  </a:lnTo>
                  <a:lnTo>
                    <a:pt x="235828" y="95419"/>
                  </a:lnTo>
                  <a:lnTo>
                    <a:pt x="270762" y="95419"/>
                  </a:lnTo>
                  <a:lnTo>
                    <a:pt x="269140" y="88371"/>
                  </a:lnTo>
                  <a:lnTo>
                    <a:pt x="264171" y="80323"/>
                  </a:lnTo>
                  <a:lnTo>
                    <a:pt x="257245" y="74871"/>
                  </a:lnTo>
                  <a:lnTo>
                    <a:pt x="250651" y="72915"/>
                  </a:lnTo>
                  <a:lnTo>
                    <a:pt x="238444" y="72915"/>
                  </a:lnTo>
                  <a:lnTo>
                    <a:pt x="247563" y="65587"/>
                  </a:lnTo>
                  <a:lnTo>
                    <a:pt x="289816" y="65587"/>
                  </a:lnTo>
                  <a:lnTo>
                    <a:pt x="288154" y="62900"/>
                  </a:lnTo>
                  <a:lnTo>
                    <a:pt x="278475" y="56151"/>
                  </a:lnTo>
                  <a:lnTo>
                    <a:pt x="271763" y="54017"/>
                  </a:lnTo>
                  <a:lnTo>
                    <a:pt x="225160" y="54017"/>
                  </a:lnTo>
                  <a:lnTo>
                    <a:pt x="231700" y="44391"/>
                  </a:lnTo>
                  <a:lnTo>
                    <a:pt x="244566" y="43426"/>
                  </a:lnTo>
                  <a:lnTo>
                    <a:pt x="287075" y="43426"/>
                  </a:lnTo>
                  <a:lnTo>
                    <a:pt x="288161" y="39000"/>
                  </a:lnTo>
                  <a:lnTo>
                    <a:pt x="287988" y="38638"/>
                  </a:lnTo>
                  <a:lnTo>
                    <a:pt x="179097" y="38638"/>
                  </a:lnTo>
                  <a:lnTo>
                    <a:pt x="179191" y="22507"/>
                  </a:lnTo>
                  <a:lnTo>
                    <a:pt x="177610" y="14603"/>
                  </a:lnTo>
                  <a:lnTo>
                    <a:pt x="172902" y="12652"/>
                  </a:lnTo>
                  <a:close/>
                </a:path>
                <a:path w="293370" h="160020">
                  <a:moveTo>
                    <a:pt x="200542" y="125188"/>
                  </a:moveTo>
                  <a:lnTo>
                    <a:pt x="161723" y="125188"/>
                  </a:lnTo>
                  <a:lnTo>
                    <a:pt x="175268" y="130013"/>
                  </a:lnTo>
                  <a:lnTo>
                    <a:pt x="183879" y="131595"/>
                  </a:lnTo>
                  <a:lnTo>
                    <a:pt x="191241" y="129910"/>
                  </a:lnTo>
                  <a:lnTo>
                    <a:pt x="200542" y="125188"/>
                  </a:lnTo>
                  <a:close/>
                </a:path>
                <a:path w="293370" h="160020">
                  <a:moveTo>
                    <a:pt x="270762" y="95419"/>
                  </a:moveTo>
                  <a:lnTo>
                    <a:pt x="235828" y="95419"/>
                  </a:lnTo>
                  <a:lnTo>
                    <a:pt x="241073" y="98582"/>
                  </a:lnTo>
                  <a:lnTo>
                    <a:pt x="245136" y="103501"/>
                  </a:lnTo>
                  <a:lnTo>
                    <a:pt x="249606" y="110921"/>
                  </a:lnTo>
                  <a:lnTo>
                    <a:pt x="254730" y="116982"/>
                  </a:lnTo>
                  <a:lnTo>
                    <a:pt x="260758" y="117822"/>
                  </a:lnTo>
                  <a:lnTo>
                    <a:pt x="266493" y="113233"/>
                  </a:lnTo>
                  <a:lnTo>
                    <a:pt x="270188" y="106187"/>
                  </a:lnTo>
                  <a:lnTo>
                    <a:pt x="271263" y="97596"/>
                  </a:lnTo>
                  <a:lnTo>
                    <a:pt x="270762" y="95419"/>
                  </a:lnTo>
                  <a:close/>
                </a:path>
                <a:path w="293370" h="160020">
                  <a:moveTo>
                    <a:pt x="289816" y="65587"/>
                  </a:moveTo>
                  <a:lnTo>
                    <a:pt x="247563" y="65587"/>
                  </a:lnTo>
                  <a:lnTo>
                    <a:pt x="260174" y="69727"/>
                  </a:lnTo>
                  <a:lnTo>
                    <a:pt x="268060" y="74514"/>
                  </a:lnTo>
                  <a:lnTo>
                    <a:pt x="274020" y="80645"/>
                  </a:lnTo>
                  <a:lnTo>
                    <a:pt x="279880" y="85092"/>
                  </a:lnTo>
                  <a:lnTo>
                    <a:pt x="287466" y="84828"/>
                  </a:lnTo>
                  <a:lnTo>
                    <a:pt x="293343" y="79303"/>
                  </a:lnTo>
                  <a:lnTo>
                    <a:pt x="293317" y="71250"/>
                  </a:lnTo>
                  <a:lnTo>
                    <a:pt x="289816" y="65587"/>
                  </a:lnTo>
                  <a:close/>
                </a:path>
                <a:path w="293370" h="160020">
                  <a:moveTo>
                    <a:pt x="248593" y="72305"/>
                  </a:moveTo>
                  <a:lnTo>
                    <a:pt x="238444" y="72915"/>
                  </a:lnTo>
                  <a:lnTo>
                    <a:pt x="250651" y="72915"/>
                  </a:lnTo>
                  <a:lnTo>
                    <a:pt x="248593" y="72305"/>
                  </a:lnTo>
                  <a:close/>
                </a:path>
                <a:path w="293370" h="160020">
                  <a:moveTo>
                    <a:pt x="252046" y="50498"/>
                  </a:moveTo>
                  <a:lnTo>
                    <a:pt x="238130" y="51152"/>
                  </a:lnTo>
                  <a:lnTo>
                    <a:pt x="225160" y="54017"/>
                  </a:lnTo>
                  <a:lnTo>
                    <a:pt x="271763" y="54017"/>
                  </a:lnTo>
                  <a:lnTo>
                    <a:pt x="265847" y="52137"/>
                  </a:lnTo>
                  <a:lnTo>
                    <a:pt x="252046" y="50498"/>
                  </a:lnTo>
                  <a:close/>
                </a:path>
                <a:path w="293370" h="160020">
                  <a:moveTo>
                    <a:pt x="287075" y="43426"/>
                  </a:moveTo>
                  <a:lnTo>
                    <a:pt x="244566" y="43426"/>
                  </a:lnTo>
                  <a:lnTo>
                    <a:pt x="255723" y="44625"/>
                  </a:lnTo>
                  <a:lnTo>
                    <a:pt x="268142" y="47588"/>
                  </a:lnTo>
                  <a:lnTo>
                    <a:pt x="279215" y="49223"/>
                  </a:lnTo>
                  <a:lnTo>
                    <a:pt x="286336" y="46435"/>
                  </a:lnTo>
                  <a:lnTo>
                    <a:pt x="287075" y="43426"/>
                  </a:lnTo>
                  <a:close/>
                </a:path>
                <a:path w="293370" h="160020">
                  <a:moveTo>
                    <a:pt x="231404" y="0"/>
                  </a:moveTo>
                  <a:lnTo>
                    <a:pt x="188594" y="24526"/>
                  </a:lnTo>
                  <a:lnTo>
                    <a:pt x="179097" y="38638"/>
                  </a:lnTo>
                  <a:lnTo>
                    <a:pt x="287988" y="38638"/>
                  </a:lnTo>
                  <a:lnTo>
                    <a:pt x="287302" y="37203"/>
                  </a:lnTo>
                  <a:lnTo>
                    <a:pt x="212181" y="37203"/>
                  </a:lnTo>
                  <a:lnTo>
                    <a:pt x="213095" y="17314"/>
                  </a:lnTo>
                  <a:lnTo>
                    <a:pt x="222963" y="16565"/>
                  </a:lnTo>
                  <a:lnTo>
                    <a:pt x="258024" y="16565"/>
                  </a:lnTo>
                  <a:lnTo>
                    <a:pt x="258167" y="16502"/>
                  </a:lnTo>
                  <a:lnTo>
                    <a:pt x="258155" y="6850"/>
                  </a:lnTo>
                  <a:lnTo>
                    <a:pt x="251258" y="4310"/>
                  </a:lnTo>
                  <a:lnTo>
                    <a:pt x="243244" y="1988"/>
                  </a:lnTo>
                  <a:lnTo>
                    <a:pt x="231404" y="0"/>
                  </a:lnTo>
                  <a:close/>
                </a:path>
                <a:path w="293370" h="160020">
                  <a:moveTo>
                    <a:pt x="252833" y="21467"/>
                  </a:moveTo>
                  <a:lnTo>
                    <a:pt x="232519" y="24322"/>
                  </a:lnTo>
                  <a:lnTo>
                    <a:pt x="220096" y="29687"/>
                  </a:lnTo>
                  <a:lnTo>
                    <a:pt x="213878" y="34876"/>
                  </a:lnTo>
                  <a:lnTo>
                    <a:pt x="212181" y="37203"/>
                  </a:lnTo>
                  <a:lnTo>
                    <a:pt x="287302" y="37203"/>
                  </a:lnTo>
                  <a:lnTo>
                    <a:pt x="284134" y="30575"/>
                  </a:lnTo>
                  <a:lnTo>
                    <a:pt x="272832" y="23838"/>
                  </a:lnTo>
                  <a:lnTo>
                    <a:pt x="252833" y="21467"/>
                  </a:lnTo>
                  <a:close/>
                </a:path>
                <a:path w="293370" h="160020">
                  <a:moveTo>
                    <a:pt x="258024" y="16565"/>
                  </a:moveTo>
                  <a:lnTo>
                    <a:pt x="222963" y="16565"/>
                  </a:lnTo>
                  <a:lnTo>
                    <a:pt x="231000" y="16974"/>
                  </a:lnTo>
                  <a:lnTo>
                    <a:pt x="239470" y="18395"/>
                  </a:lnTo>
                  <a:lnTo>
                    <a:pt x="247116" y="19496"/>
                  </a:lnTo>
                  <a:lnTo>
                    <a:pt x="252681" y="18940"/>
                  </a:lnTo>
                  <a:lnTo>
                    <a:pt x="258024" y="16565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6" name="object 126">
              <a:extLst>
                <a:ext uri="{FF2B5EF4-FFF2-40B4-BE49-F238E27FC236}">
                  <a16:creationId xmlns:a16="http://schemas.microsoft.com/office/drawing/2014/main" id="{F6BB1477-FF19-A74B-BF3C-5DE5311CAC5A}"/>
                </a:ext>
              </a:extLst>
            </p:cNvPr>
            <p:cNvSpPr/>
            <p:nvPr/>
          </p:nvSpPr>
          <p:spPr>
            <a:xfrm>
              <a:off x="4982581" y="2242564"/>
              <a:ext cx="203164" cy="92359"/>
            </a:xfrm>
            <a:custGeom>
              <a:avLst/>
              <a:gdLst/>
              <a:ahLst/>
              <a:cxnLst/>
              <a:rect l="l" t="t" r="r" b="b"/>
              <a:pathLst>
                <a:path w="144145" h="130175">
                  <a:moveTo>
                    <a:pt x="84531" y="95315"/>
                  </a:moveTo>
                  <a:lnTo>
                    <a:pt x="73710" y="99950"/>
                  </a:lnTo>
                  <a:lnTo>
                    <a:pt x="73494" y="100153"/>
                  </a:lnTo>
                  <a:lnTo>
                    <a:pt x="70948" y="104112"/>
                  </a:lnTo>
                  <a:lnTo>
                    <a:pt x="64546" y="112390"/>
                  </a:lnTo>
                  <a:lnTo>
                    <a:pt x="55016" y="121429"/>
                  </a:lnTo>
                  <a:lnTo>
                    <a:pt x="43243" y="127433"/>
                  </a:lnTo>
                  <a:lnTo>
                    <a:pt x="42532" y="127611"/>
                  </a:lnTo>
                  <a:lnTo>
                    <a:pt x="42100" y="128347"/>
                  </a:lnTo>
                  <a:lnTo>
                    <a:pt x="42443" y="129681"/>
                  </a:lnTo>
                  <a:lnTo>
                    <a:pt x="42976" y="130087"/>
                  </a:lnTo>
                  <a:lnTo>
                    <a:pt x="43687" y="130087"/>
                  </a:lnTo>
                  <a:lnTo>
                    <a:pt x="75437" y="102134"/>
                  </a:lnTo>
                  <a:lnTo>
                    <a:pt x="78308" y="100979"/>
                  </a:lnTo>
                  <a:lnTo>
                    <a:pt x="85293" y="98921"/>
                  </a:lnTo>
                  <a:lnTo>
                    <a:pt x="90510" y="98921"/>
                  </a:lnTo>
                  <a:lnTo>
                    <a:pt x="84531" y="95315"/>
                  </a:lnTo>
                  <a:close/>
                </a:path>
                <a:path w="144145" h="130175">
                  <a:moveTo>
                    <a:pt x="90510" y="98921"/>
                  </a:moveTo>
                  <a:lnTo>
                    <a:pt x="85293" y="98921"/>
                  </a:lnTo>
                  <a:lnTo>
                    <a:pt x="90500" y="102046"/>
                  </a:lnTo>
                  <a:lnTo>
                    <a:pt x="98496" y="115682"/>
                  </a:lnTo>
                  <a:lnTo>
                    <a:pt x="103085" y="123572"/>
                  </a:lnTo>
                  <a:lnTo>
                    <a:pt x="109867" y="120410"/>
                  </a:lnTo>
                  <a:lnTo>
                    <a:pt x="110462" y="119940"/>
                  </a:lnTo>
                  <a:lnTo>
                    <a:pt x="104521" y="119940"/>
                  </a:lnTo>
                  <a:lnTo>
                    <a:pt x="100926" y="114504"/>
                  </a:lnTo>
                  <a:lnTo>
                    <a:pt x="92468" y="100102"/>
                  </a:lnTo>
                  <a:lnTo>
                    <a:pt x="90510" y="98921"/>
                  </a:lnTo>
                  <a:close/>
                </a:path>
                <a:path w="144145" h="130175">
                  <a:moveTo>
                    <a:pt x="105530" y="74980"/>
                  </a:moveTo>
                  <a:lnTo>
                    <a:pt x="96743" y="74980"/>
                  </a:lnTo>
                  <a:lnTo>
                    <a:pt x="104938" y="77306"/>
                  </a:lnTo>
                  <a:lnTo>
                    <a:pt x="111587" y="82442"/>
                  </a:lnTo>
                  <a:lnTo>
                    <a:pt x="116433" y="90260"/>
                  </a:lnTo>
                  <a:lnTo>
                    <a:pt x="118431" y="98921"/>
                  </a:lnTo>
                  <a:lnTo>
                    <a:pt x="118364" y="100102"/>
                  </a:lnTo>
                  <a:lnTo>
                    <a:pt x="117436" y="107264"/>
                  </a:lnTo>
                  <a:lnTo>
                    <a:pt x="113958" y="113793"/>
                  </a:lnTo>
                  <a:lnTo>
                    <a:pt x="108724" y="117971"/>
                  </a:lnTo>
                  <a:lnTo>
                    <a:pt x="104521" y="119940"/>
                  </a:lnTo>
                  <a:lnTo>
                    <a:pt x="110462" y="119940"/>
                  </a:lnTo>
                  <a:lnTo>
                    <a:pt x="115872" y="115668"/>
                  </a:lnTo>
                  <a:lnTo>
                    <a:pt x="119900" y="108299"/>
                  </a:lnTo>
                  <a:lnTo>
                    <a:pt x="121069" y="99950"/>
                  </a:lnTo>
                  <a:lnTo>
                    <a:pt x="121116" y="98921"/>
                  </a:lnTo>
                  <a:lnTo>
                    <a:pt x="118922" y="89206"/>
                  </a:lnTo>
                  <a:lnTo>
                    <a:pt x="114675" y="81960"/>
                  </a:lnTo>
                  <a:lnTo>
                    <a:pt x="109000" y="76638"/>
                  </a:lnTo>
                  <a:lnTo>
                    <a:pt x="105530" y="74980"/>
                  </a:lnTo>
                  <a:close/>
                </a:path>
                <a:path w="144145" h="130175">
                  <a:moveTo>
                    <a:pt x="111293" y="70524"/>
                  </a:moveTo>
                  <a:lnTo>
                    <a:pt x="102654" y="70524"/>
                  </a:lnTo>
                  <a:lnTo>
                    <a:pt x="113271" y="74004"/>
                  </a:lnTo>
                  <a:lnTo>
                    <a:pt x="128676" y="90603"/>
                  </a:lnTo>
                  <a:lnTo>
                    <a:pt x="136645" y="87402"/>
                  </a:lnTo>
                  <a:lnTo>
                    <a:pt x="129387" y="87402"/>
                  </a:lnTo>
                  <a:lnTo>
                    <a:pt x="114769" y="71667"/>
                  </a:lnTo>
                  <a:lnTo>
                    <a:pt x="111293" y="70524"/>
                  </a:lnTo>
                  <a:close/>
                </a:path>
                <a:path w="144145" h="130175">
                  <a:moveTo>
                    <a:pt x="118212" y="53205"/>
                  </a:moveTo>
                  <a:lnTo>
                    <a:pt x="100934" y="53205"/>
                  </a:lnTo>
                  <a:lnTo>
                    <a:pt x="114366" y="54872"/>
                  </a:lnTo>
                  <a:lnTo>
                    <a:pt x="126466" y="58751"/>
                  </a:lnTo>
                  <a:lnTo>
                    <a:pt x="136321" y="63158"/>
                  </a:lnTo>
                  <a:lnTo>
                    <a:pt x="141194" y="71070"/>
                  </a:lnTo>
                  <a:lnTo>
                    <a:pt x="141277" y="74980"/>
                  </a:lnTo>
                  <a:lnTo>
                    <a:pt x="141160" y="80760"/>
                  </a:lnTo>
                  <a:lnTo>
                    <a:pt x="139179" y="83478"/>
                  </a:lnTo>
                  <a:lnTo>
                    <a:pt x="129387" y="87402"/>
                  </a:lnTo>
                  <a:lnTo>
                    <a:pt x="136645" y="87402"/>
                  </a:lnTo>
                  <a:lnTo>
                    <a:pt x="141198" y="85574"/>
                  </a:lnTo>
                  <a:lnTo>
                    <a:pt x="143795" y="81960"/>
                  </a:lnTo>
                  <a:lnTo>
                    <a:pt x="143852" y="80760"/>
                  </a:lnTo>
                  <a:lnTo>
                    <a:pt x="143832" y="76638"/>
                  </a:lnTo>
                  <a:lnTo>
                    <a:pt x="142814" y="71179"/>
                  </a:lnTo>
                  <a:lnTo>
                    <a:pt x="139479" y="65408"/>
                  </a:lnTo>
                  <a:lnTo>
                    <a:pt x="134279" y="60296"/>
                  </a:lnTo>
                  <a:lnTo>
                    <a:pt x="127571" y="56300"/>
                  </a:lnTo>
                  <a:lnTo>
                    <a:pt x="118212" y="53205"/>
                  </a:lnTo>
                  <a:close/>
                </a:path>
                <a:path w="144145" h="130175">
                  <a:moveTo>
                    <a:pt x="100044" y="68480"/>
                  </a:moveTo>
                  <a:lnTo>
                    <a:pt x="85496" y="74296"/>
                  </a:lnTo>
                  <a:lnTo>
                    <a:pt x="86029" y="75426"/>
                  </a:lnTo>
                  <a:lnTo>
                    <a:pt x="86652" y="75744"/>
                  </a:lnTo>
                  <a:lnTo>
                    <a:pt x="87261" y="75591"/>
                  </a:lnTo>
                  <a:lnTo>
                    <a:pt x="96743" y="74980"/>
                  </a:lnTo>
                  <a:lnTo>
                    <a:pt x="105530" y="74980"/>
                  </a:lnTo>
                  <a:lnTo>
                    <a:pt x="102102" y="73341"/>
                  </a:lnTo>
                  <a:lnTo>
                    <a:pt x="94183" y="72175"/>
                  </a:lnTo>
                  <a:lnTo>
                    <a:pt x="97777" y="71070"/>
                  </a:lnTo>
                  <a:lnTo>
                    <a:pt x="102654" y="70524"/>
                  </a:lnTo>
                  <a:lnTo>
                    <a:pt x="111293" y="70524"/>
                  </a:lnTo>
                  <a:lnTo>
                    <a:pt x="109131" y="69813"/>
                  </a:lnTo>
                  <a:lnTo>
                    <a:pt x="100044" y="68480"/>
                  </a:lnTo>
                  <a:close/>
                </a:path>
                <a:path w="144145" h="130175">
                  <a:moveTo>
                    <a:pt x="98310" y="43054"/>
                  </a:moveTo>
                  <a:lnTo>
                    <a:pt x="79654" y="44451"/>
                  </a:lnTo>
                  <a:lnTo>
                    <a:pt x="72262" y="55106"/>
                  </a:lnTo>
                  <a:lnTo>
                    <a:pt x="72275" y="55741"/>
                  </a:lnTo>
                  <a:lnTo>
                    <a:pt x="72961" y="56656"/>
                  </a:lnTo>
                  <a:lnTo>
                    <a:pt x="73571" y="56859"/>
                  </a:lnTo>
                  <a:lnTo>
                    <a:pt x="74174" y="56656"/>
                  </a:lnTo>
                  <a:lnTo>
                    <a:pt x="87181" y="53790"/>
                  </a:lnTo>
                  <a:lnTo>
                    <a:pt x="100934" y="53205"/>
                  </a:lnTo>
                  <a:lnTo>
                    <a:pt x="118212" y="53205"/>
                  </a:lnTo>
                  <a:lnTo>
                    <a:pt x="116935" y="52782"/>
                  </a:lnTo>
                  <a:lnTo>
                    <a:pt x="77901" y="52782"/>
                  </a:lnTo>
                  <a:lnTo>
                    <a:pt x="80886" y="50090"/>
                  </a:lnTo>
                  <a:lnTo>
                    <a:pt x="86004" y="46674"/>
                  </a:lnTo>
                  <a:lnTo>
                    <a:pt x="98094" y="45797"/>
                  </a:lnTo>
                  <a:lnTo>
                    <a:pt x="109400" y="45797"/>
                  </a:lnTo>
                  <a:lnTo>
                    <a:pt x="98310" y="43054"/>
                  </a:lnTo>
                  <a:close/>
                </a:path>
                <a:path w="144145" h="130175">
                  <a:moveTo>
                    <a:pt x="103589" y="50674"/>
                  </a:moveTo>
                  <a:lnTo>
                    <a:pt x="90561" y="50746"/>
                  </a:lnTo>
                  <a:lnTo>
                    <a:pt x="77901" y="52782"/>
                  </a:lnTo>
                  <a:lnTo>
                    <a:pt x="116935" y="52782"/>
                  </a:lnTo>
                  <a:lnTo>
                    <a:pt x="116190" y="52536"/>
                  </a:lnTo>
                  <a:lnTo>
                    <a:pt x="103589" y="50674"/>
                  </a:lnTo>
                  <a:close/>
                </a:path>
                <a:path w="144145" h="130175">
                  <a:moveTo>
                    <a:pt x="109400" y="45797"/>
                  </a:moveTo>
                  <a:lnTo>
                    <a:pt x="98094" y="45797"/>
                  </a:lnTo>
                  <a:lnTo>
                    <a:pt x="111315" y="49036"/>
                  </a:lnTo>
                  <a:lnTo>
                    <a:pt x="119096" y="50863"/>
                  </a:lnTo>
                  <a:lnTo>
                    <a:pt x="126145" y="51889"/>
                  </a:lnTo>
                  <a:lnTo>
                    <a:pt x="131943" y="51374"/>
                  </a:lnTo>
                  <a:lnTo>
                    <a:pt x="132328" y="51106"/>
                  </a:lnTo>
                  <a:lnTo>
                    <a:pt x="130860" y="51106"/>
                  </a:lnTo>
                  <a:lnTo>
                    <a:pt x="109400" y="45797"/>
                  </a:lnTo>
                  <a:close/>
                </a:path>
                <a:path w="144145" h="130175">
                  <a:moveTo>
                    <a:pt x="121494" y="24182"/>
                  </a:moveTo>
                  <a:lnTo>
                    <a:pt x="101409" y="24182"/>
                  </a:lnTo>
                  <a:lnTo>
                    <a:pt x="116069" y="25236"/>
                  </a:lnTo>
                  <a:lnTo>
                    <a:pt x="125700" y="28453"/>
                  </a:lnTo>
                  <a:lnTo>
                    <a:pt x="131307" y="32479"/>
                  </a:lnTo>
                  <a:lnTo>
                    <a:pt x="133959" y="36006"/>
                  </a:lnTo>
                  <a:lnTo>
                    <a:pt x="135782" y="39422"/>
                  </a:lnTo>
                  <a:lnTo>
                    <a:pt x="135902" y="44007"/>
                  </a:lnTo>
                  <a:lnTo>
                    <a:pt x="133781" y="47016"/>
                  </a:lnTo>
                  <a:lnTo>
                    <a:pt x="130860" y="51106"/>
                  </a:lnTo>
                  <a:lnTo>
                    <a:pt x="132328" y="51106"/>
                  </a:lnTo>
                  <a:lnTo>
                    <a:pt x="135966" y="48579"/>
                  </a:lnTo>
                  <a:lnTo>
                    <a:pt x="138696" y="44730"/>
                  </a:lnTo>
                  <a:lnTo>
                    <a:pt x="138836" y="39422"/>
                  </a:lnTo>
                  <a:lnTo>
                    <a:pt x="136321" y="34736"/>
                  </a:lnTo>
                  <a:lnTo>
                    <a:pt x="133544" y="30942"/>
                  </a:lnTo>
                  <a:lnTo>
                    <a:pt x="127839" y="26571"/>
                  </a:lnTo>
                  <a:lnTo>
                    <a:pt x="121494" y="24182"/>
                  </a:lnTo>
                  <a:close/>
                </a:path>
                <a:path w="144145" h="130175">
                  <a:moveTo>
                    <a:pt x="15659" y="13552"/>
                  </a:moveTo>
                  <a:lnTo>
                    <a:pt x="0" y="17197"/>
                  </a:lnTo>
                  <a:lnTo>
                    <a:pt x="4749" y="39130"/>
                  </a:lnTo>
                  <a:lnTo>
                    <a:pt x="4839" y="40095"/>
                  </a:lnTo>
                  <a:lnTo>
                    <a:pt x="3797" y="42914"/>
                  </a:lnTo>
                  <a:lnTo>
                    <a:pt x="4152" y="43689"/>
                  </a:lnTo>
                  <a:lnTo>
                    <a:pt x="5549" y="44210"/>
                  </a:lnTo>
                  <a:lnTo>
                    <a:pt x="6324" y="43854"/>
                  </a:lnTo>
                  <a:lnTo>
                    <a:pt x="7721" y="40095"/>
                  </a:lnTo>
                  <a:lnTo>
                    <a:pt x="3187" y="19216"/>
                  </a:lnTo>
                  <a:lnTo>
                    <a:pt x="15455" y="16371"/>
                  </a:lnTo>
                  <a:lnTo>
                    <a:pt x="21602" y="16371"/>
                  </a:lnTo>
                  <a:lnTo>
                    <a:pt x="18923" y="14212"/>
                  </a:lnTo>
                  <a:lnTo>
                    <a:pt x="15659" y="13552"/>
                  </a:lnTo>
                  <a:close/>
                </a:path>
                <a:path w="144145" h="130175">
                  <a:moveTo>
                    <a:pt x="21602" y="16371"/>
                  </a:moveTo>
                  <a:lnTo>
                    <a:pt x="15455" y="16371"/>
                  </a:lnTo>
                  <a:lnTo>
                    <a:pt x="17868" y="16829"/>
                  </a:lnTo>
                  <a:lnTo>
                    <a:pt x="26542" y="23864"/>
                  </a:lnTo>
                  <a:lnTo>
                    <a:pt x="26276" y="40590"/>
                  </a:lnTo>
                  <a:lnTo>
                    <a:pt x="26670" y="41136"/>
                  </a:lnTo>
                  <a:lnTo>
                    <a:pt x="27851" y="41467"/>
                  </a:lnTo>
                  <a:lnTo>
                    <a:pt x="28473" y="41225"/>
                  </a:lnTo>
                  <a:lnTo>
                    <a:pt x="31523" y="36416"/>
                  </a:lnTo>
                  <a:lnTo>
                    <a:pt x="32087" y="35599"/>
                  </a:lnTo>
                  <a:lnTo>
                    <a:pt x="28828" y="35599"/>
                  </a:lnTo>
                  <a:lnTo>
                    <a:pt x="28409" y="30024"/>
                  </a:lnTo>
                  <a:lnTo>
                    <a:pt x="26898" y="20689"/>
                  </a:lnTo>
                  <a:lnTo>
                    <a:pt x="21602" y="16371"/>
                  </a:lnTo>
                  <a:close/>
                </a:path>
                <a:path w="144145" h="130175">
                  <a:moveTo>
                    <a:pt x="76098" y="16206"/>
                  </a:moveTo>
                  <a:lnTo>
                    <a:pt x="60464" y="17413"/>
                  </a:lnTo>
                  <a:lnTo>
                    <a:pt x="59497" y="36006"/>
                  </a:lnTo>
                  <a:lnTo>
                    <a:pt x="59372" y="39181"/>
                  </a:lnTo>
                  <a:lnTo>
                    <a:pt x="59753" y="39689"/>
                  </a:lnTo>
                  <a:lnTo>
                    <a:pt x="60998" y="40044"/>
                  </a:lnTo>
                  <a:lnTo>
                    <a:pt x="61620" y="39739"/>
                  </a:lnTo>
                  <a:lnTo>
                    <a:pt x="61951" y="39130"/>
                  </a:lnTo>
                  <a:lnTo>
                    <a:pt x="63647" y="36905"/>
                  </a:lnTo>
                  <a:lnTo>
                    <a:pt x="67132" y="34101"/>
                  </a:lnTo>
                  <a:lnTo>
                    <a:pt x="62547" y="34101"/>
                  </a:lnTo>
                  <a:lnTo>
                    <a:pt x="63525" y="27979"/>
                  </a:lnTo>
                  <a:lnTo>
                    <a:pt x="66078" y="19699"/>
                  </a:lnTo>
                  <a:lnTo>
                    <a:pt x="71602" y="19280"/>
                  </a:lnTo>
                  <a:lnTo>
                    <a:pt x="72809" y="19216"/>
                  </a:lnTo>
                  <a:lnTo>
                    <a:pt x="92538" y="19216"/>
                  </a:lnTo>
                  <a:lnTo>
                    <a:pt x="76098" y="16206"/>
                  </a:lnTo>
                  <a:close/>
                </a:path>
                <a:path w="144145" h="130175">
                  <a:moveTo>
                    <a:pt x="79624" y="0"/>
                  </a:moveTo>
                  <a:lnTo>
                    <a:pt x="40108" y="19699"/>
                  </a:lnTo>
                  <a:lnTo>
                    <a:pt x="28828" y="35599"/>
                  </a:lnTo>
                  <a:lnTo>
                    <a:pt x="32087" y="35599"/>
                  </a:lnTo>
                  <a:lnTo>
                    <a:pt x="38318" y="26571"/>
                  </a:lnTo>
                  <a:lnTo>
                    <a:pt x="47286" y="15289"/>
                  </a:lnTo>
                  <a:lnTo>
                    <a:pt x="56705" y="6478"/>
                  </a:lnTo>
                  <a:lnTo>
                    <a:pt x="67303" y="2758"/>
                  </a:lnTo>
                  <a:lnTo>
                    <a:pt x="94203" y="2663"/>
                  </a:lnTo>
                  <a:lnTo>
                    <a:pt x="91780" y="1966"/>
                  </a:lnTo>
                  <a:lnTo>
                    <a:pt x="79624" y="0"/>
                  </a:lnTo>
                  <a:close/>
                </a:path>
                <a:path w="144145" h="130175">
                  <a:moveTo>
                    <a:pt x="92538" y="19216"/>
                  </a:moveTo>
                  <a:lnTo>
                    <a:pt x="77431" y="19216"/>
                  </a:lnTo>
                  <a:lnTo>
                    <a:pt x="91351" y="21731"/>
                  </a:lnTo>
                  <a:lnTo>
                    <a:pt x="93497" y="21997"/>
                  </a:lnTo>
                  <a:lnTo>
                    <a:pt x="81707" y="24099"/>
                  </a:lnTo>
                  <a:lnTo>
                    <a:pt x="72869" y="27211"/>
                  </a:lnTo>
                  <a:lnTo>
                    <a:pt x="66608" y="30741"/>
                  </a:lnTo>
                  <a:lnTo>
                    <a:pt x="62547" y="34101"/>
                  </a:lnTo>
                  <a:lnTo>
                    <a:pt x="67132" y="34101"/>
                  </a:lnTo>
                  <a:lnTo>
                    <a:pt x="69783" y="31967"/>
                  </a:lnTo>
                  <a:lnTo>
                    <a:pt x="81857" y="26886"/>
                  </a:lnTo>
                  <a:lnTo>
                    <a:pt x="101409" y="24182"/>
                  </a:lnTo>
                  <a:lnTo>
                    <a:pt x="121494" y="24182"/>
                  </a:lnTo>
                  <a:lnTo>
                    <a:pt x="118260" y="22964"/>
                  </a:lnTo>
                  <a:lnTo>
                    <a:pt x="103982" y="21477"/>
                  </a:lnTo>
                  <a:lnTo>
                    <a:pt x="101904" y="21477"/>
                  </a:lnTo>
                  <a:lnTo>
                    <a:pt x="104582" y="20219"/>
                  </a:lnTo>
                  <a:lnTo>
                    <a:pt x="98107" y="20219"/>
                  </a:lnTo>
                  <a:lnTo>
                    <a:pt x="92538" y="19216"/>
                  </a:lnTo>
                  <a:close/>
                </a:path>
                <a:path w="144145" h="130175">
                  <a:moveTo>
                    <a:pt x="103860" y="21464"/>
                  </a:moveTo>
                  <a:lnTo>
                    <a:pt x="101904" y="21477"/>
                  </a:lnTo>
                  <a:lnTo>
                    <a:pt x="103982" y="21477"/>
                  </a:lnTo>
                  <a:close/>
                </a:path>
                <a:path w="144145" h="130175">
                  <a:moveTo>
                    <a:pt x="94203" y="2663"/>
                  </a:moveTo>
                  <a:lnTo>
                    <a:pt x="79689" y="2663"/>
                  </a:lnTo>
                  <a:lnTo>
                    <a:pt x="91241" y="4590"/>
                  </a:lnTo>
                  <a:lnTo>
                    <a:pt x="99339" y="6935"/>
                  </a:lnTo>
                  <a:lnTo>
                    <a:pt x="102514" y="8104"/>
                  </a:lnTo>
                  <a:lnTo>
                    <a:pt x="103709" y="10943"/>
                  </a:lnTo>
                  <a:lnTo>
                    <a:pt x="103898" y="15927"/>
                  </a:lnTo>
                  <a:lnTo>
                    <a:pt x="102666" y="18187"/>
                  </a:lnTo>
                  <a:lnTo>
                    <a:pt x="98107" y="20219"/>
                  </a:lnTo>
                  <a:lnTo>
                    <a:pt x="104582" y="20219"/>
                  </a:lnTo>
                  <a:lnTo>
                    <a:pt x="104825" y="20105"/>
                  </a:lnTo>
                  <a:lnTo>
                    <a:pt x="106629" y="16879"/>
                  </a:lnTo>
                  <a:lnTo>
                    <a:pt x="106362" y="9158"/>
                  </a:lnTo>
                  <a:lnTo>
                    <a:pt x="103974" y="5780"/>
                  </a:lnTo>
                  <a:lnTo>
                    <a:pt x="100266" y="4408"/>
                  </a:lnTo>
                  <a:lnTo>
                    <a:pt x="94203" y="2663"/>
                  </a:lnTo>
                  <a:close/>
                </a:path>
              </a:pathLst>
            </a:custGeom>
            <a:solidFill>
              <a:srgbClr val="DA9D9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7" name="object 127">
              <a:extLst>
                <a:ext uri="{FF2B5EF4-FFF2-40B4-BE49-F238E27FC236}">
                  <a16:creationId xmlns:a16="http://schemas.microsoft.com/office/drawing/2014/main" id="{EC8F1CE6-9E83-8946-ABCB-3C1DBEF63756}"/>
                </a:ext>
              </a:extLst>
            </p:cNvPr>
            <p:cNvSpPr/>
            <p:nvPr/>
          </p:nvSpPr>
          <p:spPr>
            <a:xfrm>
              <a:off x="4780760" y="2335843"/>
              <a:ext cx="66695" cy="1676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8" name="object 128">
              <a:extLst>
                <a:ext uri="{FF2B5EF4-FFF2-40B4-BE49-F238E27FC236}">
                  <a16:creationId xmlns:a16="http://schemas.microsoft.com/office/drawing/2014/main" id="{8D64FC84-758C-9340-A232-96A7AF4C7958}"/>
                </a:ext>
              </a:extLst>
            </p:cNvPr>
            <p:cNvSpPr/>
            <p:nvPr/>
          </p:nvSpPr>
          <p:spPr>
            <a:xfrm>
              <a:off x="4926177" y="2303765"/>
              <a:ext cx="52733" cy="2124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9" name="object 129">
              <a:extLst>
                <a:ext uri="{FF2B5EF4-FFF2-40B4-BE49-F238E27FC236}">
                  <a16:creationId xmlns:a16="http://schemas.microsoft.com/office/drawing/2014/main" id="{6569506E-838A-BE4F-901E-AAAA42544D74}"/>
                </a:ext>
              </a:extLst>
            </p:cNvPr>
            <p:cNvSpPr/>
            <p:nvPr/>
          </p:nvSpPr>
          <p:spPr>
            <a:xfrm>
              <a:off x="4992658" y="2280554"/>
              <a:ext cx="51354" cy="2579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0" name="object 130">
              <a:extLst>
                <a:ext uri="{FF2B5EF4-FFF2-40B4-BE49-F238E27FC236}">
                  <a16:creationId xmlns:a16="http://schemas.microsoft.com/office/drawing/2014/main" id="{3FDB40FF-1585-8A4A-9DB2-E8F47D7F9B1C}"/>
                </a:ext>
              </a:extLst>
            </p:cNvPr>
            <p:cNvSpPr/>
            <p:nvPr/>
          </p:nvSpPr>
          <p:spPr>
            <a:xfrm>
              <a:off x="5011650" y="2348746"/>
              <a:ext cx="119929" cy="16219"/>
            </a:xfrm>
            <a:custGeom>
              <a:avLst/>
              <a:gdLst/>
              <a:ahLst/>
              <a:cxnLst/>
              <a:rect l="l" t="t" r="r" b="b"/>
              <a:pathLst>
                <a:path w="85089" h="22860">
                  <a:moveTo>
                    <a:pt x="4000" y="1587"/>
                  </a:moveTo>
                  <a:lnTo>
                    <a:pt x="1930" y="2095"/>
                  </a:lnTo>
                  <a:lnTo>
                    <a:pt x="0" y="5270"/>
                  </a:lnTo>
                  <a:lnTo>
                    <a:pt x="507" y="7340"/>
                  </a:lnTo>
                  <a:lnTo>
                    <a:pt x="36955" y="21966"/>
                  </a:lnTo>
                  <a:lnTo>
                    <a:pt x="46380" y="22707"/>
                  </a:lnTo>
                  <a:lnTo>
                    <a:pt x="62895" y="20096"/>
                  </a:lnTo>
                  <a:lnTo>
                    <a:pt x="72581" y="15326"/>
                  </a:lnTo>
                  <a:lnTo>
                    <a:pt x="38127" y="15326"/>
                  </a:lnTo>
                  <a:lnTo>
                    <a:pt x="5587" y="2552"/>
                  </a:lnTo>
                  <a:lnTo>
                    <a:pt x="4000" y="1587"/>
                  </a:lnTo>
                  <a:close/>
                </a:path>
                <a:path w="85089" h="22860">
                  <a:moveTo>
                    <a:pt x="81673" y="0"/>
                  </a:moveTo>
                  <a:lnTo>
                    <a:pt x="79565" y="368"/>
                  </a:lnTo>
                  <a:lnTo>
                    <a:pt x="78498" y="1892"/>
                  </a:lnTo>
                  <a:lnTo>
                    <a:pt x="74069" y="6406"/>
                  </a:lnTo>
                  <a:lnTo>
                    <a:pt x="60783" y="13747"/>
                  </a:lnTo>
                  <a:lnTo>
                    <a:pt x="38127" y="15326"/>
                  </a:lnTo>
                  <a:lnTo>
                    <a:pt x="72581" y="15326"/>
                  </a:lnTo>
                  <a:lnTo>
                    <a:pt x="74599" y="14331"/>
                  </a:lnTo>
                  <a:lnTo>
                    <a:pt x="81599" y="8520"/>
                  </a:lnTo>
                  <a:lnTo>
                    <a:pt x="83997" y="5765"/>
                  </a:lnTo>
                  <a:lnTo>
                    <a:pt x="85064" y="4254"/>
                  </a:lnTo>
                  <a:lnTo>
                    <a:pt x="84708" y="2146"/>
                  </a:lnTo>
                  <a:lnTo>
                    <a:pt x="81673" y="0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1" name="object 131">
              <a:extLst>
                <a:ext uri="{FF2B5EF4-FFF2-40B4-BE49-F238E27FC236}">
                  <a16:creationId xmlns:a16="http://schemas.microsoft.com/office/drawing/2014/main" id="{DB3476AC-5725-FE44-AC8B-D5334C859D22}"/>
                </a:ext>
              </a:extLst>
            </p:cNvPr>
            <p:cNvSpPr/>
            <p:nvPr/>
          </p:nvSpPr>
          <p:spPr>
            <a:xfrm>
              <a:off x="4993643" y="2355315"/>
              <a:ext cx="89500" cy="27032"/>
            </a:xfrm>
            <a:custGeom>
              <a:avLst/>
              <a:gdLst/>
              <a:ahLst/>
              <a:cxnLst/>
              <a:rect l="l" t="t" r="r" b="b"/>
              <a:pathLst>
                <a:path w="63500" h="38100">
                  <a:moveTo>
                    <a:pt x="4876" y="0"/>
                  </a:moveTo>
                  <a:lnTo>
                    <a:pt x="1206" y="698"/>
                  </a:lnTo>
                  <a:lnTo>
                    <a:pt x="0" y="2438"/>
                  </a:lnTo>
                  <a:lnTo>
                    <a:pt x="330" y="4267"/>
                  </a:lnTo>
                  <a:lnTo>
                    <a:pt x="2036" y="9640"/>
                  </a:lnTo>
                  <a:lnTo>
                    <a:pt x="8816" y="21113"/>
                  </a:lnTo>
                  <a:lnTo>
                    <a:pt x="23308" y="32520"/>
                  </a:lnTo>
                  <a:lnTo>
                    <a:pt x="48145" y="37693"/>
                  </a:lnTo>
                  <a:lnTo>
                    <a:pt x="51866" y="37693"/>
                  </a:lnTo>
                  <a:lnTo>
                    <a:pt x="55854" y="37426"/>
                  </a:lnTo>
                  <a:lnTo>
                    <a:pt x="62001" y="36588"/>
                  </a:lnTo>
                  <a:lnTo>
                    <a:pt x="63284" y="34886"/>
                  </a:lnTo>
                  <a:lnTo>
                    <a:pt x="62776" y="31203"/>
                  </a:lnTo>
                  <a:lnTo>
                    <a:pt x="61407" y="30162"/>
                  </a:lnTo>
                  <a:lnTo>
                    <a:pt x="59245" y="30162"/>
                  </a:lnTo>
                  <a:lnTo>
                    <a:pt x="31925" y="28747"/>
                  </a:lnTo>
                  <a:lnTo>
                    <a:pt x="16141" y="19451"/>
                  </a:lnTo>
                  <a:lnTo>
                    <a:pt x="8835" y="8729"/>
                  </a:lnTo>
                  <a:lnTo>
                    <a:pt x="6946" y="3035"/>
                  </a:lnTo>
                  <a:lnTo>
                    <a:pt x="6603" y="1219"/>
                  </a:lnTo>
                  <a:lnTo>
                    <a:pt x="4876" y="0"/>
                  </a:lnTo>
                  <a:close/>
                </a:path>
                <a:path w="63500" h="38100">
                  <a:moveTo>
                    <a:pt x="61074" y="29908"/>
                  </a:moveTo>
                  <a:lnTo>
                    <a:pt x="59245" y="30162"/>
                  </a:lnTo>
                  <a:lnTo>
                    <a:pt x="61407" y="30162"/>
                  </a:lnTo>
                  <a:lnTo>
                    <a:pt x="61074" y="29908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2" name="object 132">
              <a:extLst>
                <a:ext uri="{FF2B5EF4-FFF2-40B4-BE49-F238E27FC236}">
                  <a16:creationId xmlns:a16="http://schemas.microsoft.com/office/drawing/2014/main" id="{EB7BAE0E-442F-EA42-B958-D0B57C0FBD77}"/>
                </a:ext>
              </a:extLst>
            </p:cNvPr>
            <p:cNvSpPr/>
            <p:nvPr/>
          </p:nvSpPr>
          <p:spPr>
            <a:xfrm>
              <a:off x="5042259" y="2215742"/>
              <a:ext cx="84130" cy="21626"/>
            </a:xfrm>
            <a:custGeom>
              <a:avLst/>
              <a:gdLst/>
              <a:ahLst/>
              <a:cxnLst/>
              <a:rect l="l" t="t" r="r" b="b"/>
              <a:pathLst>
                <a:path w="59689" h="30480">
                  <a:moveTo>
                    <a:pt x="38759" y="0"/>
                  </a:moveTo>
                  <a:lnTo>
                    <a:pt x="876" y="25230"/>
                  </a:lnTo>
                  <a:lnTo>
                    <a:pt x="0" y="26868"/>
                  </a:lnTo>
                  <a:lnTo>
                    <a:pt x="609" y="28913"/>
                  </a:lnTo>
                  <a:lnTo>
                    <a:pt x="2755" y="30056"/>
                  </a:lnTo>
                  <a:lnTo>
                    <a:pt x="3301" y="30183"/>
                  </a:lnTo>
                  <a:lnTo>
                    <a:pt x="5041" y="30183"/>
                  </a:lnTo>
                  <a:lnTo>
                    <a:pt x="6197" y="29548"/>
                  </a:lnTo>
                  <a:lnTo>
                    <a:pt x="6807" y="28418"/>
                  </a:lnTo>
                  <a:lnTo>
                    <a:pt x="11623" y="20786"/>
                  </a:lnTo>
                  <a:lnTo>
                    <a:pt x="17010" y="14783"/>
                  </a:lnTo>
                  <a:lnTo>
                    <a:pt x="22946" y="10424"/>
                  </a:lnTo>
                  <a:lnTo>
                    <a:pt x="29413" y="7729"/>
                  </a:lnTo>
                  <a:lnTo>
                    <a:pt x="38531" y="6740"/>
                  </a:lnTo>
                  <a:lnTo>
                    <a:pt x="58818" y="6740"/>
                  </a:lnTo>
                  <a:lnTo>
                    <a:pt x="58674" y="6155"/>
                  </a:lnTo>
                  <a:lnTo>
                    <a:pt x="57086" y="5189"/>
                  </a:lnTo>
                  <a:lnTo>
                    <a:pt x="54439" y="3833"/>
                  </a:lnTo>
                  <a:lnTo>
                    <a:pt x="47999" y="1487"/>
                  </a:lnTo>
                  <a:lnTo>
                    <a:pt x="38759" y="0"/>
                  </a:lnTo>
                  <a:close/>
                </a:path>
                <a:path w="59689" h="30480">
                  <a:moveTo>
                    <a:pt x="58818" y="6740"/>
                  </a:moveTo>
                  <a:lnTo>
                    <a:pt x="38531" y="6740"/>
                  </a:lnTo>
                  <a:lnTo>
                    <a:pt x="46231" y="7999"/>
                  </a:lnTo>
                  <a:lnTo>
                    <a:pt x="51573" y="9930"/>
                  </a:lnTo>
                  <a:lnTo>
                    <a:pt x="53619" y="10955"/>
                  </a:lnTo>
                  <a:lnTo>
                    <a:pt x="55219" y="11908"/>
                  </a:lnTo>
                  <a:lnTo>
                    <a:pt x="57276" y="11387"/>
                  </a:lnTo>
                  <a:lnTo>
                    <a:pt x="59181" y="8212"/>
                  </a:lnTo>
                  <a:lnTo>
                    <a:pt x="58818" y="6740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3" name="object 133">
              <a:extLst>
                <a:ext uri="{FF2B5EF4-FFF2-40B4-BE49-F238E27FC236}">
                  <a16:creationId xmlns:a16="http://schemas.microsoft.com/office/drawing/2014/main" id="{C8A5EC8E-60AA-4949-911B-818FE7CFCECE}"/>
                </a:ext>
              </a:extLst>
            </p:cNvPr>
            <p:cNvSpPr/>
            <p:nvPr/>
          </p:nvSpPr>
          <p:spPr>
            <a:xfrm>
              <a:off x="5042260" y="2202449"/>
              <a:ext cx="65335" cy="19373"/>
            </a:xfrm>
            <a:custGeom>
              <a:avLst/>
              <a:gdLst/>
              <a:ahLst/>
              <a:cxnLst/>
              <a:rect l="l" t="t" r="r" b="b"/>
              <a:pathLst>
                <a:path w="46354" h="27305">
                  <a:moveTo>
                    <a:pt x="42354" y="0"/>
                  </a:moveTo>
                  <a:lnTo>
                    <a:pt x="901" y="21843"/>
                  </a:lnTo>
                  <a:lnTo>
                    <a:pt x="0" y="23469"/>
                  </a:lnTo>
                  <a:lnTo>
                    <a:pt x="584" y="25514"/>
                  </a:lnTo>
                  <a:lnTo>
                    <a:pt x="2730" y="26708"/>
                  </a:lnTo>
                  <a:lnTo>
                    <a:pt x="3289" y="26847"/>
                  </a:lnTo>
                  <a:lnTo>
                    <a:pt x="5016" y="26847"/>
                  </a:lnTo>
                  <a:lnTo>
                    <a:pt x="6172" y="26225"/>
                  </a:lnTo>
                  <a:lnTo>
                    <a:pt x="6781" y="25107"/>
                  </a:lnTo>
                  <a:lnTo>
                    <a:pt x="16549" y="14587"/>
                  </a:lnTo>
                  <a:lnTo>
                    <a:pt x="28251" y="9124"/>
                  </a:lnTo>
                  <a:lnTo>
                    <a:pt x="38114" y="7062"/>
                  </a:lnTo>
                  <a:lnTo>
                    <a:pt x="42367" y="6743"/>
                  </a:lnTo>
                  <a:lnTo>
                    <a:pt x="44221" y="6730"/>
                  </a:lnTo>
                  <a:lnTo>
                    <a:pt x="45732" y="5232"/>
                  </a:lnTo>
                  <a:lnTo>
                    <a:pt x="45732" y="1511"/>
                  </a:lnTo>
                  <a:lnTo>
                    <a:pt x="44259" y="25"/>
                  </a:lnTo>
                  <a:lnTo>
                    <a:pt x="42354" y="0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4" name="object 134">
              <a:extLst>
                <a:ext uri="{FF2B5EF4-FFF2-40B4-BE49-F238E27FC236}">
                  <a16:creationId xmlns:a16="http://schemas.microsoft.com/office/drawing/2014/main" id="{A46831DB-C1B3-8849-8449-2777DF2DEB83}"/>
                </a:ext>
              </a:extLst>
            </p:cNvPr>
            <p:cNvSpPr/>
            <p:nvPr/>
          </p:nvSpPr>
          <p:spPr>
            <a:xfrm>
              <a:off x="5221223" y="2176670"/>
              <a:ext cx="51910" cy="15318"/>
            </a:xfrm>
            <a:custGeom>
              <a:avLst/>
              <a:gdLst/>
              <a:ahLst/>
              <a:cxnLst/>
              <a:rect l="l" t="t" r="r" b="b"/>
              <a:pathLst>
                <a:path w="36829" h="21589">
                  <a:moveTo>
                    <a:pt x="33032" y="0"/>
                  </a:moveTo>
                  <a:lnTo>
                    <a:pt x="0" y="0"/>
                  </a:lnTo>
                  <a:lnTo>
                    <a:pt x="165" y="20205"/>
                  </a:lnTo>
                  <a:lnTo>
                    <a:pt x="1447" y="21488"/>
                  </a:lnTo>
                  <a:lnTo>
                    <a:pt x="4610" y="21488"/>
                  </a:lnTo>
                  <a:lnTo>
                    <a:pt x="5892" y="20205"/>
                  </a:lnTo>
                  <a:lnTo>
                    <a:pt x="5778" y="5727"/>
                  </a:lnTo>
                  <a:lnTo>
                    <a:pt x="34149" y="5727"/>
                  </a:lnTo>
                  <a:lnTo>
                    <a:pt x="33032" y="0"/>
                  </a:lnTo>
                  <a:close/>
                </a:path>
                <a:path w="36829" h="21589">
                  <a:moveTo>
                    <a:pt x="34149" y="5727"/>
                  </a:moveTo>
                  <a:lnTo>
                    <a:pt x="28321" y="5727"/>
                  </a:lnTo>
                  <a:lnTo>
                    <a:pt x="30721" y="18059"/>
                  </a:lnTo>
                  <a:lnTo>
                    <a:pt x="32219" y="19062"/>
                  </a:lnTo>
                  <a:lnTo>
                    <a:pt x="35318" y="18453"/>
                  </a:lnTo>
                  <a:lnTo>
                    <a:pt x="36334" y="16941"/>
                  </a:lnTo>
                  <a:lnTo>
                    <a:pt x="34149" y="572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5" name="object 135">
              <a:extLst>
                <a:ext uri="{FF2B5EF4-FFF2-40B4-BE49-F238E27FC236}">
                  <a16:creationId xmlns:a16="http://schemas.microsoft.com/office/drawing/2014/main" id="{723EEA83-598B-AC4E-8AD6-813973D3FF6D}"/>
                </a:ext>
              </a:extLst>
            </p:cNvPr>
            <p:cNvSpPr/>
            <p:nvPr/>
          </p:nvSpPr>
          <p:spPr>
            <a:xfrm>
              <a:off x="5199689" y="2216271"/>
              <a:ext cx="29910" cy="1557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6" name="object 136">
              <a:extLst>
                <a:ext uri="{FF2B5EF4-FFF2-40B4-BE49-F238E27FC236}">
                  <a16:creationId xmlns:a16="http://schemas.microsoft.com/office/drawing/2014/main" id="{BC933900-DBF2-DA42-A2BD-444A264C51A7}"/>
                </a:ext>
              </a:extLst>
            </p:cNvPr>
            <p:cNvSpPr/>
            <p:nvPr/>
          </p:nvSpPr>
          <p:spPr>
            <a:xfrm>
              <a:off x="5200387" y="2216983"/>
              <a:ext cx="28640" cy="8560"/>
            </a:xfrm>
            <a:custGeom>
              <a:avLst/>
              <a:gdLst/>
              <a:ahLst/>
              <a:cxnLst/>
              <a:rect l="l" t="t" r="r" b="b"/>
              <a:pathLst>
                <a:path w="20320" h="12064">
                  <a:moveTo>
                    <a:pt x="18351" y="0"/>
                  </a:moveTo>
                  <a:lnTo>
                    <a:pt x="0" y="0"/>
                  </a:lnTo>
                  <a:lnTo>
                    <a:pt x="88" y="11226"/>
                  </a:lnTo>
                  <a:lnTo>
                    <a:pt x="800" y="11937"/>
                  </a:lnTo>
                  <a:lnTo>
                    <a:pt x="2552" y="11937"/>
                  </a:lnTo>
                  <a:lnTo>
                    <a:pt x="3263" y="11226"/>
                  </a:lnTo>
                  <a:lnTo>
                    <a:pt x="3200" y="3187"/>
                  </a:lnTo>
                  <a:lnTo>
                    <a:pt x="18970" y="3187"/>
                  </a:lnTo>
                  <a:lnTo>
                    <a:pt x="18351" y="0"/>
                  </a:lnTo>
                  <a:close/>
                </a:path>
                <a:path w="20320" h="12064">
                  <a:moveTo>
                    <a:pt x="18970" y="3187"/>
                  </a:moveTo>
                  <a:lnTo>
                    <a:pt x="15722" y="3187"/>
                  </a:lnTo>
                  <a:lnTo>
                    <a:pt x="17056" y="10032"/>
                  </a:lnTo>
                  <a:lnTo>
                    <a:pt x="17894" y="10591"/>
                  </a:lnTo>
                  <a:lnTo>
                    <a:pt x="19621" y="10261"/>
                  </a:lnTo>
                  <a:lnTo>
                    <a:pt x="20180" y="9423"/>
                  </a:lnTo>
                  <a:lnTo>
                    <a:pt x="18970" y="318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7" name="object 137">
              <a:extLst>
                <a:ext uri="{FF2B5EF4-FFF2-40B4-BE49-F238E27FC236}">
                  <a16:creationId xmlns:a16="http://schemas.microsoft.com/office/drawing/2014/main" id="{7E92DCBE-5537-9D40-9FCA-169C2B8E2329}"/>
                </a:ext>
              </a:extLst>
            </p:cNvPr>
            <p:cNvSpPr/>
            <p:nvPr/>
          </p:nvSpPr>
          <p:spPr>
            <a:xfrm>
              <a:off x="4949680" y="2304477"/>
              <a:ext cx="28640" cy="8560"/>
            </a:xfrm>
            <a:custGeom>
              <a:avLst/>
              <a:gdLst/>
              <a:ahLst/>
              <a:cxnLst/>
              <a:rect l="l" t="t" r="r" b="b"/>
              <a:pathLst>
                <a:path w="20320" h="12064">
                  <a:moveTo>
                    <a:pt x="18351" y="0"/>
                  </a:moveTo>
                  <a:lnTo>
                    <a:pt x="0" y="0"/>
                  </a:lnTo>
                  <a:lnTo>
                    <a:pt x="88" y="11226"/>
                  </a:lnTo>
                  <a:lnTo>
                    <a:pt x="800" y="11937"/>
                  </a:lnTo>
                  <a:lnTo>
                    <a:pt x="2552" y="11937"/>
                  </a:lnTo>
                  <a:lnTo>
                    <a:pt x="3263" y="11226"/>
                  </a:lnTo>
                  <a:lnTo>
                    <a:pt x="3213" y="3187"/>
                  </a:lnTo>
                  <a:lnTo>
                    <a:pt x="18970" y="3187"/>
                  </a:lnTo>
                  <a:lnTo>
                    <a:pt x="18351" y="0"/>
                  </a:lnTo>
                  <a:close/>
                </a:path>
                <a:path w="20320" h="12064">
                  <a:moveTo>
                    <a:pt x="18970" y="3187"/>
                  </a:moveTo>
                  <a:lnTo>
                    <a:pt x="15722" y="3187"/>
                  </a:lnTo>
                  <a:lnTo>
                    <a:pt x="17068" y="10033"/>
                  </a:lnTo>
                  <a:lnTo>
                    <a:pt x="17907" y="10591"/>
                  </a:lnTo>
                  <a:lnTo>
                    <a:pt x="19621" y="10248"/>
                  </a:lnTo>
                  <a:lnTo>
                    <a:pt x="20180" y="9410"/>
                  </a:lnTo>
                  <a:lnTo>
                    <a:pt x="18970" y="318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8" name="object 138">
              <a:extLst>
                <a:ext uri="{FF2B5EF4-FFF2-40B4-BE49-F238E27FC236}">
                  <a16:creationId xmlns:a16="http://schemas.microsoft.com/office/drawing/2014/main" id="{5E0FAB70-4F90-354A-9F16-A7EAECB49D12}"/>
                </a:ext>
              </a:extLst>
            </p:cNvPr>
            <p:cNvSpPr/>
            <p:nvPr/>
          </p:nvSpPr>
          <p:spPr>
            <a:xfrm>
              <a:off x="4989114" y="2277625"/>
              <a:ext cx="40131" cy="2090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9" name="object 139">
              <a:extLst>
                <a:ext uri="{FF2B5EF4-FFF2-40B4-BE49-F238E27FC236}">
                  <a16:creationId xmlns:a16="http://schemas.microsoft.com/office/drawing/2014/main" id="{5C87DD05-DF62-804E-BB41-185D1B20CEA9}"/>
                </a:ext>
              </a:extLst>
            </p:cNvPr>
            <p:cNvSpPr/>
            <p:nvPr/>
          </p:nvSpPr>
          <p:spPr>
            <a:xfrm>
              <a:off x="4990046" y="2278589"/>
              <a:ext cx="38485" cy="11714"/>
            </a:xfrm>
            <a:custGeom>
              <a:avLst/>
              <a:gdLst/>
              <a:ahLst/>
              <a:cxnLst/>
              <a:rect l="l" t="t" r="r" b="b"/>
              <a:pathLst>
                <a:path w="27304" h="16510">
                  <a:moveTo>
                    <a:pt x="24625" y="0"/>
                  </a:moveTo>
                  <a:lnTo>
                    <a:pt x="0" y="0"/>
                  </a:lnTo>
                  <a:lnTo>
                    <a:pt x="127" y="15049"/>
                  </a:lnTo>
                  <a:lnTo>
                    <a:pt x="1079" y="16014"/>
                  </a:lnTo>
                  <a:lnTo>
                    <a:pt x="3429" y="16014"/>
                  </a:lnTo>
                  <a:lnTo>
                    <a:pt x="4381" y="15049"/>
                  </a:lnTo>
                  <a:lnTo>
                    <a:pt x="4318" y="4267"/>
                  </a:lnTo>
                  <a:lnTo>
                    <a:pt x="25453" y="4267"/>
                  </a:lnTo>
                  <a:lnTo>
                    <a:pt x="24625" y="0"/>
                  </a:lnTo>
                  <a:close/>
                </a:path>
                <a:path w="27304" h="16510">
                  <a:moveTo>
                    <a:pt x="25453" y="4267"/>
                  </a:moveTo>
                  <a:lnTo>
                    <a:pt x="21107" y="4267"/>
                  </a:lnTo>
                  <a:lnTo>
                    <a:pt x="22898" y="13462"/>
                  </a:lnTo>
                  <a:lnTo>
                    <a:pt x="24015" y="14211"/>
                  </a:lnTo>
                  <a:lnTo>
                    <a:pt x="26327" y="13741"/>
                  </a:lnTo>
                  <a:lnTo>
                    <a:pt x="27076" y="12623"/>
                  </a:lnTo>
                  <a:lnTo>
                    <a:pt x="25453" y="426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45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838248" y="5088518"/>
            <a:ext cx="1749261" cy="488741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너무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가려운데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46" name="모서리가 둥근 사각형 설명선 145"/>
          <p:cNvSpPr/>
          <p:nvPr/>
        </p:nvSpPr>
        <p:spPr>
          <a:xfrm>
            <a:off x="7648870" y="4988515"/>
            <a:ext cx="2064433" cy="727129"/>
          </a:xfrm>
          <a:prstGeom prst="wedgeRoundRectCallout">
            <a:avLst>
              <a:gd name="adj1" fmla="val 61039"/>
              <a:gd name="adj2" fmla="val -247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</p:spTree>
    <p:extLst>
      <p:ext uri="{BB962C8B-B14F-4D97-AF65-F5344CB8AC3E}">
        <p14:creationId xmlns:p14="http://schemas.microsoft.com/office/powerpoint/2010/main" val="429230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한쪽 모서리는 잘리고 다른 쪽 모서리는 둥근 사각형 16">
            <a:extLst>
              <a:ext uri="{FF2B5EF4-FFF2-40B4-BE49-F238E27FC236}">
                <a16:creationId xmlns:a16="http://schemas.microsoft.com/office/drawing/2014/main" id="{B5C9E084-C19F-4943-AFFB-67B93B5B6D11}"/>
              </a:ext>
            </a:extLst>
          </p:cNvPr>
          <p:cNvSpPr/>
          <p:nvPr/>
        </p:nvSpPr>
        <p:spPr>
          <a:xfrm>
            <a:off x="829469" y="1151799"/>
            <a:ext cx="5126399" cy="452755"/>
          </a:xfrm>
          <a:prstGeom prst="snip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1DB5A0-40AC-6345-97C6-3230FC6B76DB}"/>
              </a:ext>
            </a:extLst>
          </p:cNvPr>
          <p:cNvGrpSpPr/>
          <p:nvPr/>
        </p:nvGrpSpPr>
        <p:grpSpPr>
          <a:xfrm>
            <a:off x="296069" y="150090"/>
            <a:ext cx="9914584" cy="669042"/>
            <a:chOff x="898596" y="-508608"/>
            <a:chExt cx="9914584" cy="669042"/>
          </a:xfrm>
        </p:grpSpPr>
        <p:sp>
          <p:nvSpPr>
            <p:cNvPr id="3" name="object 3"/>
            <p:cNvSpPr/>
            <p:nvPr/>
          </p:nvSpPr>
          <p:spPr>
            <a:xfrm>
              <a:off x="898596" y="-427703"/>
              <a:ext cx="9914584" cy="588137"/>
            </a:xfrm>
            <a:custGeom>
              <a:avLst/>
              <a:gdLst/>
              <a:ahLst/>
              <a:cxnLst/>
              <a:rect l="l" t="t" r="r" b="b"/>
              <a:pathLst>
                <a:path w="5577205" h="657225">
                  <a:moveTo>
                    <a:pt x="5248544" y="0"/>
                  </a:moveTo>
                  <a:lnTo>
                    <a:pt x="328485" y="0"/>
                  </a:lnTo>
                  <a:lnTo>
                    <a:pt x="280113" y="3578"/>
                  </a:lnTo>
                  <a:lnTo>
                    <a:pt x="233887" y="13968"/>
                  </a:lnTo>
                  <a:lnTo>
                    <a:pt x="190328" y="30651"/>
                  </a:lnTo>
                  <a:lnTo>
                    <a:pt x="149952" y="53109"/>
                  </a:lnTo>
                  <a:lnTo>
                    <a:pt x="113278" y="80824"/>
                  </a:lnTo>
                  <a:lnTo>
                    <a:pt x="80825" y="113278"/>
                  </a:lnTo>
                  <a:lnTo>
                    <a:pt x="53110" y="149951"/>
                  </a:lnTo>
                  <a:lnTo>
                    <a:pt x="30651" y="190327"/>
                  </a:lnTo>
                  <a:lnTo>
                    <a:pt x="13968" y="233887"/>
                  </a:lnTo>
                  <a:lnTo>
                    <a:pt x="3578" y="280112"/>
                  </a:lnTo>
                  <a:lnTo>
                    <a:pt x="0" y="328485"/>
                  </a:lnTo>
                  <a:lnTo>
                    <a:pt x="3578" y="376858"/>
                  </a:lnTo>
                  <a:lnTo>
                    <a:pt x="13968" y="423083"/>
                  </a:lnTo>
                  <a:lnTo>
                    <a:pt x="30651" y="466643"/>
                  </a:lnTo>
                  <a:lnTo>
                    <a:pt x="53110" y="507019"/>
                  </a:lnTo>
                  <a:lnTo>
                    <a:pt x="80825" y="543692"/>
                  </a:lnTo>
                  <a:lnTo>
                    <a:pt x="113278" y="576146"/>
                  </a:lnTo>
                  <a:lnTo>
                    <a:pt x="149952" y="603861"/>
                  </a:lnTo>
                  <a:lnTo>
                    <a:pt x="190328" y="626319"/>
                  </a:lnTo>
                  <a:lnTo>
                    <a:pt x="233887" y="643002"/>
                  </a:lnTo>
                  <a:lnTo>
                    <a:pt x="280113" y="653392"/>
                  </a:lnTo>
                  <a:lnTo>
                    <a:pt x="328485" y="656971"/>
                  </a:lnTo>
                  <a:lnTo>
                    <a:pt x="5248544" y="656971"/>
                  </a:lnTo>
                  <a:lnTo>
                    <a:pt x="5296917" y="653392"/>
                  </a:lnTo>
                  <a:lnTo>
                    <a:pt x="5343143" y="643002"/>
                  </a:lnTo>
                  <a:lnTo>
                    <a:pt x="5386704" y="626319"/>
                  </a:lnTo>
                  <a:lnTo>
                    <a:pt x="5427081" y="603861"/>
                  </a:lnTo>
                  <a:lnTo>
                    <a:pt x="5463757" y="576146"/>
                  </a:lnTo>
                  <a:lnTo>
                    <a:pt x="5496212" y="543692"/>
                  </a:lnTo>
                  <a:lnTo>
                    <a:pt x="5523928" y="507019"/>
                  </a:lnTo>
                  <a:lnTo>
                    <a:pt x="5546388" y="466643"/>
                  </a:lnTo>
                  <a:lnTo>
                    <a:pt x="5563072" y="423083"/>
                  </a:lnTo>
                  <a:lnTo>
                    <a:pt x="5573463" y="376858"/>
                  </a:lnTo>
                  <a:lnTo>
                    <a:pt x="5577042" y="328485"/>
                  </a:lnTo>
                  <a:lnTo>
                    <a:pt x="5573463" y="280112"/>
                  </a:lnTo>
                  <a:lnTo>
                    <a:pt x="5563072" y="233887"/>
                  </a:lnTo>
                  <a:lnTo>
                    <a:pt x="5546388" y="190327"/>
                  </a:lnTo>
                  <a:lnTo>
                    <a:pt x="5523928" y="149951"/>
                  </a:lnTo>
                  <a:lnTo>
                    <a:pt x="5496212" y="113278"/>
                  </a:lnTo>
                  <a:lnTo>
                    <a:pt x="5463757" y="80824"/>
                  </a:lnTo>
                  <a:lnTo>
                    <a:pt x="5427081" y="53109"/>
                  </a:lnTo>
                  <a:lnTo>
                    <a:pt x="5386704" y="30651"/>
                  </a:lnTo>
                  <a:lnTo>
                    <a:pt x="5343143" y="13968"/>
                  </a:lnTo>
                  <a:lnTo>
                    <a:pt x="5296917" y="3578"/>
                  </a:lnTo>
                  <a:lnTo>
                    <a:pt x="5248544" y="0"/>
                  </a:lnTo>
                  <a:close/>
                </a:path>
              </a:pathLst>
            </a:custGeom>
            <a:solidFill>
              <a:srgbClr val="F7966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9055134" y="-508608"/>
              <a:ext cx="492173" cy="233550"/>
            </a:xfrm>
            <a:custGeom>
              <a:avLst/>
              <a:gdLst/>
              <a:ahLst/>
              <a:cxnLst/>
              <a:rect l="l" t="t" r="r" b="b"/>
              <a:pathLst>
                <a:path w="276860" h="260984">
                  <a:moveTo>
                    <a:pt x="80147" y="0"/>
                  </a:moveTo>
                  <a:lnTo>
                    <a:pt x="46194" y="3178"/>
                  </a:lnTo>
                  <a:lnTo>
                    <a:pt x="17347" y="22093"/>
                  </a:lnTo>
                  <a:lnTo>
                    <a:pt x="0" y="55983"/>
                  </a:lnTo>
                  <a:lnTo>
                    <a:pt x="543" y="104089"/>
                  </a:lnTo>
                  <a:lnTo>
                    <a:pt x="25612" y="151779"/>
                  </a:lnTo>
                  <a:lnTo>
                    <a:pt x="63662" y="193078"/>
                  </a:lnTo>
                  <a:lnTo>
                    <a:pt x="91765" y="220713"/>
                  </a:lnTo>
                  <a:lnTo>
                    <a:pt x="132078" y="255959"/>
                  </a:lnTo>
                  <a:lnTo>
                    <a:pt x="138250" y="260870"/>
                  </a:lnTo>
                  <a:lnTo>
                    <a:pt x="159453" y="244402"/>
                  </a:lnTo>
                  <a:lnTo>
                    <a:pt x="189760" y="216861"/>
                  </a:lnTo>
                  <a:lnTo>
                    <a:pt x="232032" y="173231"/>
                  </a:lnTo>
                  <a:lnTo>
                    <a:pt x="266517" y="128728"/>
                  </a:lnTo>
                  <a:lnTo>
                    <a:pt x="276580" y="55983"/>
                  </a:lnTo>
                  <a:lnTo>
                    <a:pt x="271504" y="45999"/>
                  </a:lnTo>
                  <a:lnTo>
                    <a:pt x="138250" y="45999"/>
                  </a:lnTo>
                  <a:lnTo>
                    <a:pt x="129562" y="22985"/>
                  </a:lnTo>
                  <a:lnTo>
                    <a:pt x="120614" y="10521"/>
                  </a:lnTo>
                  <a:lnTo>
                    <a:pt x="105958" y="4297"/>
                  </a:lnTo>
                  <a:lnTo>
                    <a:pt x="80147" y="0"/>
                  </a:lnTo>
                  <a:close/>
                </a:path>
                <a:path w="276860" h="260984">
                  <a:moveTo>
                    <a:pt x="196377" y="0"/>
                  </a:moveTo>
                  <a:lnTo>
                    <a:pt x="168612" y="9844"/>
                  </a:lnTo>
                  <a:lnTo>
                    <a:pt x="150707" y="25361"/>
                  </a:lnTo>
                  <a:lnTo>
                    <a:pt x="141104" y="39697"/>
                  </a:lnTo>
                  <a:lnTo>
                    <a:pt x="138250" y="45999"/>
                  </a:lnTo>
                  <a:lnTo>
                    <a:pt x="271504" y="45999"/>
                  </a:lnTo>
                  <a:lnTo>
                    <a:pt x="259350" y="22093"/>
                  </a:lnTo>
                  <a:lnTo>
                    <a:pt x="230529" y="3178"/>
                  </a:lnTo>
                  <a:lnTo>
                    <a:pt x="196377" y="0"/>
                  </a:lnTo>
                  <a:close/>
                </a:path>
              </a:pathLst>
            </a:custGeom>
            <a:solidFill>
              <a:srgbClr val="F9A98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9085928" y="-131155"/>
              <a:ext cx="402881" cy="2028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10217033" y="-286974"/>
              <a:ext cx="207567" cy="104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9565501" y="-359127"/>
              <a:ext cx="438192" cy="2205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8735400" y="-350340"/>
              <a:ext cx="160663" cy="808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201584" y="-310926"/>
              <a:ext cx="704395" cy="354587"/>
            </a:xfrm>
            <a:custGeom>
              <a:avLst/>
              <a:gdLst/>
              <a:ahLst/>
              <a:cxnLst/>
              <a:rect l="l" t="t" r="r" b="b"/>
              <a:pathLst>
                <a:path w="396240" h="396240">
                  <a:moveTo>
                    <a:pt x="197995" y="0"/>
                  </a:moveTo>
                  <a:lnTo>
                    <a:pt x="152603" y="5229"/>
                  </a:lnTo>
                  <a:lnTo>
                    <a:pt x="110931" y="20126"/>
                  </a:lnTo>
                  <a:lnTo>
                    <a:pt x="74168" y="43501"/>
                  </a:lnTo>
                  <a:lnTo>
                    <a:pt x="43504" y="74164"/>
                  </a:lnTo>
                  <a:lnTo>
                    <a:pt x="20128" y="110926"/>
                  </a:lnTo>
                  <a:lnTo>
                    <a:pt x="5230" y="152599"/>
                  </a:lnTo>
                  <a:lnTo>
                    <a:pt x="0" y="197993"/>
                  </a:lnTo>
                  <a:lnTo>
                    <a:pt x="5230" y="243387"/>
                  </a:lnTo>
                  <a:lnTo>
                    <a:pt x="20128" y="285061"/>
                  </a:lnTo>
                  <a:lnTo>
                    <a:pt x="43504" y="321826"/>
                  </a:lnTo>
                  <a:lnTo>
                    <a:pt x="74168" y="352492"/>
                  </a:lnTo>
                  <a:lnTo>
                    <a:pt x="110931" y="375869"/>
                  </a:lnTo>
                  <a:lnTo>
                    <a:pt x="152603" y="390768"/>
                  </a:lnTo>
                  <a:lnTo>
                    <a:pt x="197995" y="395998"/>
                  </a:lnTo>
                  <a:lnTo>
                    <a:pt x="243390" y="390768"/>
                  </a:lnTo>
                  <a:lnTo>
                    <a:pt x="285064" y="375869"/>
                  </a:lnTo>
                  <a:lnTo>
                    <a:pt x="321829" y="352492"/>
                  </a:lnTo>
                  <a:lnTo>
                    <a:pt x="352494" y="321826"/>
                  </a:lnTo>
                  <a:lnTo>
                    <a:pt x="375871" y="285061"/>
                  </a:lnTo>
                  <a:lnTo>
                    <a:pt x="390769" y="243387"/>
                  </a:lnTo>
                  <a:lnTo>
                    <a:pt x="395999" y="197993"/>
                  </a:lnTo>
                  <a:lnTo>
                    <a:pt x="390769" y="152599"/>
                  </a:lnTo>
                  <a:lnTo>
                    <a:pt x="375871" y="110926"/>
                  </a:lnTo>
                  <a:lnTo>
                    <a:pt x="352494" y="74164"/>
                  </a:lnTo>
                  <a:lnTo>
                    <a:pt x="321829" y="43501"/>
                  </a:lnTo>
                  <a:lnTo>
                    <a:pt x="285064" y="20126"/>
                  </a:lnTo>
                  <a:lnTo>
                    <a:pt x="243390" y="5229"/>
                  </a:lnTo>
                  <a:lnTo>
                    <a:pt x="19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3926" y="-244884"/>
              <a:ext cx="339293" cy="2222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60869" y="1228553"/>
            <a:ext cx="5126399" cy="335493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 marR="6407" algn="just">
              <a:lnSpc>
                <a:spcPct val="105400"/>
              </a:lnSpc>
              <a:spcBef>
                <a:spcPts val="126"/>
              </a:spcBef>
            </a:pPr>
            <a:r>
              <a:rPr lang="ko-KR" altLang="en-US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어르신의 부작용을 기억해 두십시오</a:t>
            </a:r>
            <a:r>
              <a:rPr lang="en-US" altLang="ko-KR" sz="2000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sz="2000" b="1" dirty="0">
              <a:solidFill>
                <a:schemeClr val="accent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16792" y="347772"/>
            <a:ext cx="7261813" cy="385506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약에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대한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반응을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2400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살핍니다</a:t>
            </a:r>
            <a:r>
              <a:rPr sz="24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3DC1A58-DECE-F945-8729-6F38A855977A}"/>
              </a:ext>
            </a:extLst>
          </p:cNvPr>
          <p:cNvSpPr/>
          <p:nvPr/>
        </p:nvSpPr>
        <p:spPr>
          <a:xfrm>
            <a:off x="827659" y="1605156"/>
            <a:ext cx="9222010" cy="10808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46F55A32-786D-A440-B989-A2C1CE756AE0}"/>
              </a:ext>
            </a:extLst>
          </p:cNvPr>
          <p:cNvSpPr txBox="1"/>
          <p:nvPr/>
        </p:nvSpPr>
        <p:spPr>
          <a:xfrm>
            <a:off x="960868" y="1713058"/>
            <a:ext cx="8653637" cy="784398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 marR="125745" algn="just">
              <a:lnSpc>
                <a:spcPct val="128899"/>
              </a:lnSpc>
              <a:spcBef>
                <a:spcPts val="1621"/>
              </a:spcBef>
            </a:pP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어르신께서 특정 음식이나 약물에 알레르기가 있는  경우에는 의사</a:t>
            </a:r>
            <a:r>
              <a:rPr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약사에게 진료나 조제 전에 반드시 알려야 합니다</a:t>
            </a:r>
            <a:r>
              <a:rPr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6696869" y="4264113"/>
            <a:ext cx="1940972" cy="2438400"/>
            <a:chOff x="9387799" y="6683328"/>
            <a:chExt cx="1286309" cy="1615962"/>
          </a:xfrm>
        </p:grpSpPr>
        <p:sp>
          <p:nvSpPr>
            <p:cNvPr id="27" name="object 82"/>
            <p:cNvSpPr/>
            <p:nvPr/>
          </p:nvSpPr>
          <p:spPr>
            <a:xfrm>
              <a:off x="9426361" y="6683328"/>
              <a:ext cx="1247747" cy="16159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3"/>
            <p:cNvSpPr/>
            <p:nvPr/>
          </p:nvSpPr>
          <p:spPr>
            <a:xfrm>
              <a:off x="9429381" y="6885585"/>
              <a:ext cx="1050458" cy="278977"/>
            </a:xfrm>
            <a:custGeom>
              <a:avLst/>
              <a:gdLst/>
              <a:ahLst/>
              <a:cxnLst/>
              <a:rect l="l" t="t" r="r" b="b"/>
              <a:pathLst>
                <a:path w="2874010" h="763270">
                  <a:moveTo>
                    <a:pt x="2676650" y="0"/>
                  </a:moveTo>
                  <a:lnTo>
                    <a:pt x="167044" y="0"/>
                  </a:lnTo>
                  <a:lnTo>
                    <a:pt x="153431" y="28288"/>
                  </a:lnTo>
                  <a:lnTo>
                    <a:pt x="120461" y="103867"/>
                  </a:lnTo>
                  <a:lnTo>
                    <a:pt x="79936" y="212809"/>
                  </a:lnTo>
                  <a:lnTo>
                    <a:pt x="43660" y="341187"/>
                  </a:lnTo>
                  <a:lnTo>
                    <a:pt x="20314" y="447781"/>
                  </a:lnTo>
                  <a:lnTo>
                    <a:pt x="7984" y="526667"/>
                  </a:lnTo>
                  <a:lnTo>
                    <a:pt x="2577" y="616866"/>
                  </a:lnTo>
                  <a:lnTo>
                    <a:pt x="0" y="757397"/>
                  </a:lnTo>
                  <a:lnTo>
                    <a:pt x="2873943" y="763092"/>
                  </a:lnTo>
                  <a:lnTo>
                    <a:pt x="2869384" y="633394"/>
                  </a:lnTo>
                  <a:lnTo>
                    <a:pt x="2858555" y="507948"/>
                  </a:lnTo>
                  <a:lnTo>
                    <a:pt x="2837468" y="374705"/>
                  </a:lnTo>
                  <a:lnTo>
                    <a:pt x="2814437" y="272104"/>
                  </a:lnTo>
                  <a:lnTo>
                    <a:pt x="2790009" y="198871"/>
                  </a:lnTo>
                  <a:lnTo>
                    <a:pt x="2749105" y="119879"/>
                  </a:lnTo>
                  <a:lnTo>
                    <a:pt x="2676650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84"/>
            <p:cNvSpPr/>
            <p:nvPr/>
          </p:nvSpPr>
          <p:spPr>
            <a:xfrm>
              <a:off x="9387799" y="7606801"/>
              <a:ext cx="88660" cy="88660"/>
            </a:xfrm>
            <a:custGeom>
              <a:avLst/>
              <a:gdLst/>
              <a:ahLst/>
              <a:cxnLst/>
              <a:rect l="l" t="t" r="r" b="b"/>
              <a:pathLst>
                <a:path w="242569" h="242570">
                  <a:moveTo>
                    <a:pt x="121008" y="0"/>
                  </a:moveTo>
                  <a:lnTo>
                    <a:pt x="73906" y="9509"/>
                  </a:lnTo>
                  <a:lnTo>
                    <a:pt x="35442" y="35443"/>
                  </a:lnTo>
                  <a:lnTo>
                    <a:pt x="9509" y="73909"/>
                  </a:lnTo>
                  <a:lnTo>
                    <a:pt x="0" y="121015"/>
                  </a:lnTo>
                  <a:lnTo>
                    <a:pt x="9509" y="168118"/>
                  </a:lnTo>
                  <a:lnTo>
                    <a:pt x="35442" y="206584"/>
                  </a:lnTo>
                  <a:lnTo>
                    <a:pt x="73906" y="232520"/>
                  </a:lnTo>
                  <a:lnTo>
                    <a:pt x="121008" y="242030"/>
                  </a:lnTo>
                  <a:lnTo>
                    <a:pt x="168114" y="232520"/>
                  </a:lnTo>
                  <a:lnTo>
                    <a:pt x="206580" y="206584"/>
                  </a:lnTo>
                  <a:lnTo>
                    <a:pt x="232514" y="168118"/>
                  </a:lnTo>
                  <a:lnTo>
                    <a:pt x="242023" y="121015"/>
                  </a:lnTo>
                  <a:lnTo>
                    <a:pt x="232514" y="73909"/>
                  </a:lnTo>
                  <a:lnTo>
                    <a:pt x="206580" y="35443"/>
                  </a:lnTo>
                  <a:lnTo>
                    <a:pt x="168114" y="9509"/>
                  </a:lnTo>
                  <a:lnTo>
                    <a:pt x="121008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5"/>
            <p:cNvSpPr/>
            <p:nvPr/>
          </p:nvSpPr>
          <p:spPr>
            <a:xfrm>
              <a:off x="9407397" y="7626401"/>
              <a:ext cx="49436" cy="49436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67383" y="0"/>
                  </a:moveTo>
                  <a:lnTo>
                    <a:pt x="41155" y="5295"/>
                  </a:lnTo>
                  <a:lnTo>
                    <a:pt x="19736" y="19737"/>
                  </a:lnTo>
                  <a:lnTo>
                    <a:pt x="5295" y="41158"/>
                  </a:lnTo>
                  <a:lnTo>
                    <a:pt x="0" y="67390"/>
                  </a:lnTo>
                  <a:lnTo>
                    <a:pt x="5295" y="93618"/>
                  </a:lnTo>
                  <a:lnTo>
                    <a:pt x="19736" y="115037"/>
                  </a:lnTo>
                  <a:lnTo>
                    <a:pt x="41155" y="129478"/>
                  </a:lnTo>
                  <a:lnTo>
                    <a:pt x="67383" y="134774"/>
                  </a:lnTo>
                  <a:lnTo>
                    <a:pt x="93615" y="129478"/>
                  </a:lnTo>
                  <a:lnTo>
                    <a:pt x="115036" y="115037"/>
                  </a:lnTo>
                  <a:lnTo>
                    <a:pt x="129478" y="93618"/>
                  </a:lnTo>
                  <a:lnTo>
                    <a:pt x="134774" y="67390"/>
                  </a:lnTo>
                  <a:lnTo>
                    <a:pt x="129478" y="41158"/>
                  </a:lnTo>
                  <a:lnTo>
                    <a:pt x="115036" y="19737"/>
                  </a:lnTo>
                  <a:lnTo>
                    <a:pt x="93615" y="5295"/>
                  </a:lnTo>
                  <a:lnTo>
                    <a:pt x="6738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86"/>
            <p:cNvSpPr/>
            <p:nvPr/>
          </p:nvSpPr>
          <p:spPr>
            <a:xfrm>
              <a:off x="9442482" y="7559660"/>
              <a:ext cx="112334" cy="86339"/>
            </a:xfrm>
            <a:custGeom>
              <a:avLst/>
              <a:gdLst/>
              <a:ahLst/>
              <a:cxnLst/>
              <a:rect l="l" t="t" r="r" b="b"/>
              <a:pathLst>
                <a:path w="307339" h="236220">
                  <a:moveTo>
                    <a:pt x="284823" y="0"/>
                  </a:moveTo>
                  <a:lnTo>
                    <a:pt x="11007" y="186735"/>
                  </a:lnTo>
                  <a:lnTo>
                    <a:pt x="0" y="204475"/>
                  </a:lnTo>
                  <a:lnTo>
                    <a:pt x="307" y="214927"/>
                  </a:lnTo>
                  <a:lnTo>
                    <a:pt x="4758" y="224800"/>
                  </a:lnTo>
                  <a:lnTo>
                    <a:pt x="12692" y="232173"/>
                  </a:lnTo>
                  <a:lnTo>
                    <a:pt x="22495" y="235807"/>
                  </a:lnTo>
                  <a:lnTo>
                    <a:pt x="32947" y="235499"/>
                  </a:lnTo>
                  <a:lnTo>
                    <a:pt x="42823" y="231048"/>
                  </a:lnTo>
                  <a:lnTo>
                    <a:pt x="296307" y="49067"/>
                  </a:lnTo>
                  <a:lnTo>
                    <a:pt x="303684" y="41137"/>
                  </a:lnTo>
                  <a:lnTo>
                    <a:pt x="307318" y="31334"/>
                  </a:lnTo>
                  <a:lnTo>
                    <a:pt x="307011" y="20883"/>
                  </a:lnTo>
                  <a:lnTo>
                    <a:pt x="302563" y="11010"/>
                  </a:lnTo>
                  <a:lnTo>
                    <a:pt x="294629" y="3634"/>
                  </a:lnTo>
                  <a:lnTo>
                    <a:pt x="28482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그룹 31"/>
          <p:cNvGrpSpPr/>
          <p:nvPr/>
        </p:nvGrpSpPr>
        <p:grpSpPr>
          <a:xfrm flipH="1">
            <a:off x="2617769" y="4515706"/>
            <a:ext cx="2564681" cy="2144758"/>
            <a:chOff x="8708939" y="3372305"/>
            <a:chExt cx="1587741" cy="1499460"/>
          </a:xfrm>
        </p:grpSpPr>
        <p:sp>
          <p:nvSpPr>
            <p:cNvPr id="33" name="object 87"/>
            <p:cNvSpPr/>
            <p:nvPr/>
          </p:nvSpPr>
          <p:spPr>
            <a:xfrm>
              <a:off x="9587819" y="4094610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88"/>
            <p:cNvSpPr/>
            <p:nvPr/>
          </p:nvSpPr>
          <p:spPr>
            <a:xfrm>
              <a:off x="9587740" y="4170014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9"/>
            <p:cNvSpPr/>
            <p:nvPr/>
          </p:nvSpPr>
          <p:spPr>
            <a:xfrm>
              <a:off x="9129483" y="3372305"/>
              <a:ext cx="968291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0"/>
            <p:cNvSpPr/>
            <p:nvPr/>
          </p:nvSpPr>
          <p:spPr>
            <a:xfrm>
              <a:off x="9967818" y="3767011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91"/>
            <p:cNvSpPr/>
            <p:nvPr/>
          </p:nvSpPr>
          <p:spPr>
            <a:xfrm>
              <a:off x="10011500" y="3814530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2"/>
            <p:cNvSpPr/>
            <p:nvPr/>
          </p:nvSpPr>
          <p:spPr>
            <a:xfrm>
              <a:off x="924997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3"/>
            <p:cNvSpPr/>
            <p:nvPr/>
          </p:nvSpPr>
          <p:spPr>
            <a:xfrm>
              <a:off x="938235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94"/>
            <p:cNvSpPr/>
            <p:nvPr/>
          </p:nvSpPr>
          <p:spPr>
            <a:xfrm>
              <a:off x="9407427" y="3974509"/>
              <a:ext cx="144479" cy="184246"/>
            </a:xfrm>
            <a:custGeom>
              <a:avLst/>
              <a:gdLst/>
              <a:ahLst/>
              <a:cxnLst/>
              <a:rect l="l" t="t" r="r" b="b"/>
              <a:pathLst>
                <a:path w="389890" h="497204">
                  <a:moveTo>
                    <a:pt x="52129" y="0"/>
                  </a:moveTo>
                  <a:lnTo>
                    <a:pt x="34592" y="734"/>
                  </a:lnTo>
                  <a:lnTo>
                    <a:pt x="18118" y="8420"/>
                  </a:lnTo>
                  <a:lnTo>
                    <a:pt x="5898" y="21893"/>
                  </a:lnTo>
                  <a:lnTo>
                    <a:pt x="0" y="38430"/>
                  </a:lnTo>
                  <a:lnTo>
                    <a:pt x="733" y="55970"/>
                  </a:lnTo>
                  <a:lnTo>
                    <a:pt x="307617" y="478517"/>
                  </a:lnTo>
                  <a:lnTo>
                    <a:pt x="344525" y="497148"/>
                  </a:lnTo>
                  <a:lnTo>
                    <a:pt x="351596" y="496601"/>
                  </a:lnTo>
                  <a:lnTo>
                    <a:pt x="383873" y="474745"/>
                  </a:lnTo>
                  <a:lnTo>
                    <a:pt x="389771" y="458209"/>
                  </a:lnTo>
                  <a:lnTo>
                    <a:pt x="389038" y="440668"/>
                  </a:lnTo>
                  <a:lnTo>
                    <a:pt x="381362" y="424183"/>
                  </a:lnTo>
                  <a:lnTo>
                    <a:pt x="82147" y="18122"/>
                  </a:lnTo>
                  <a:lnTo>
                    <a:pt x="68668" y="5900"/>
                  </a:lnTo>
                  <a:lnTo>
                    <a:pt x="52129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5"/>
            <p:cNvSpPr/>
            <p:nvPr/>
          </p:nvSpPr>
          <p:spPr>
            <a:xfrm>
              <a:off x="9256924" y="4036699"/>
              <a:ext cx="225660" cy="79769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96"/>
            <p:cNvSpPr/>
            <p:nvPr/>
          </p:nvSpPr>
          <p:spPr>
            <a:xfrm>
              <a:off x="9481908" y="3864578"/>
              <a:ext cx="135773" cy="135773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186" y="0"/>
                  </a:moveTo>
                  <a:lnTo>
                    <a:pt x="134487" y="6543"/>
                  </a:lnTo>
                  <a:lnTo>
                    <a:pt x="90728" y="25010"/>
                  </a:lnTo>
                  <a:lnTo>
                    <a:pt x="53653" y="53653"/>
                  </a:lnTo>
                  <a:lnTo>
                    <a:pt x="25010" y="90728"/>
                  </a:lnTo>
                  <a:lnTo>
                    <a:pt x="6543" y="134487"/>
                  </a:lnTo>
                  <a:lnTo>
                    <a:pt x="0" y="183186"/>
                  </a:lnTo>
                  <a:lnTo>
                    <a:pt x="6543" y="231884"/>
                  </a:lnTo>
                  <a:lnTo>
                    <a:pt x="25010" y="275643"/>
                  </a:lnTo>
                  <a:lnTo>
                    <a:pt x="53653" y="312718"/>
                  </a:lnTo>
                  <a:lnTo>
                    <a:pt x="90728" y="341362"/>
                  </a:lnTo>
                  <a:lnTo>
                    <a:pt x="134487" y="359828"/>
                  </a:lnTo>
                  <a:lnTo>
                    <a:pt x="183186" y="366372"/>
                  </a:lnTo>
                  <a:lnTo>
                    <a:pt x="231884" y="359828"/>
                  </a:lnTo>
                  <a:lnTo>
                    <a:pt x="275643" y="341362"/>
                  </a:lnTo>
                  <a:lnTo>
                    <a:pt x="312718" y="312718"/>
                  </a:lnTo>
                  <a:lnTo>
                    <a:pt x="341362" y="275643"/>
                  </a:lnTo>
                  <a:lnTo>
                    <a:pt x="359828" y="231884"/>
                  </a:lnTo>
                  <a:lnTo>
                    <a:pt x="366372" y="183186"/>
                  </a:lnTo>
                  <a:lnTo>
                    <a:pt x="359828" y="134487"/>
                  </a:lnTo>
                  <a:lnTo>
                    <a:pt x="341362" y="90728"/>
                  </a:lnTo>
                  <a:lnTo>
                    <a:pt x="312718" y="53653"/>
                  </a:lnTo>
                  <a:lnTo>
                    <a:pt x="275643" y="25010"/>
                  </a:lnTo>
                  <a:lnTo>
                    <a:pt x="231884" y="6543"/>
                  </a:lnTo>
                  <a:lnTo>
                    <a:pt x="183186" y="0"/>
                  </a:lnTo>
                  <a:close/>
                </a:path>
              </a:pathLst>
            </a:custGeom>
            <a:solidFill>
              <a:srgbClr val="F6C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97"/>
            <p:cNvSpPr/>
            <p:nvPr/>
          </p:nvSpPr>
          <p:spPr>
            <a:xfrm>
              <a:off x="9337040" y="3534221"/>
              <a:ext cx="112242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98"/>
            <p:cNvSpPr/>
            <p:nvPr/>
          </p:nvSpPr>
          <p:spPr>
            <a:xfrm>
              <a:off x="9284477" y="3609562"/>
              <a:ext cx="177187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99"/>
            <p:cNvSpPr/>
            <p:nvPr/>
          </p:nvSpPr>
          <p:spPr>
            <a:xfrm>
              <a:off x="9877426" y="3575312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00"/>
            <p:cNvSpPr/>
            <p:nvPr/>
          </p:nvSpPr>
          <p:spPr>
            <a:xfrm>
              <a:off x="9379584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01"/>
            <p:cNvSpPr/>
            <p:nvPr/>
          </p:nvSpPr>
          <p:spPr>
            <a:xfrm>
              <a:off x="9218637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2"/>
            <p:cNvSpPr/>
            <p:nvPr/>
          </p:nvSpPr>
          <p:spPr>
            <a:xfrm>
              <a:off x="9187204" y="4387973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03"/>
            <p:cNvSpPr/>
            <p:nvPr/>
          </p:nvSpPr>
          <p:spPr>
            <a:xfrm>
              <a:off x="8743081" y="3962352"/>
              <a:ext cx="184011" cy="107300"/>
            </a:xfrm>
            <a:custGeom>
              <a:avLst/>
              <a:gdLst/>
              <a:ahLst/>
              <a:cxnLst/>
              <a:rect l="l" t="t" r="r" b="b"/>
              <a:pathLst>
                <a:path w="496570" h="289559">
                  <a:moveTo>
                    <a:pt x="0" y="289109"/>
                  </a:moveTo>
                  <a:lnTo>
                    <a:pt x="496458" y="289109"/>
                  </a:lnTo>
                  <a:lnTo>
                    <a:pt x="496458" y="0"/>
                  </a:lnTo>
                  <a:lnTo>
                    <a:pt x="0" y="0"/>
                  </a:lnTo>
                  <a:lnTo>
                    <a:pt x="0" y="289109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04"/>
            <p:cNvSpPr/>
            <p:nvPr/>
          </p:nvSpPr>
          <p:spPr>
            <a:xfrm>
              <a:off x="8743081" y="3848722"/>
              <a:ext cx="184011" cy="113654"/>
            </a:xfrm>
            <a:custGeom>
              <a:avLst/>
              <a:gdLst/>
              <a:ahLst/>
              <a:cxnLst/>
              <a:rect l="l" t="t" r="r" b="b"/>
              <a:pathLst>
                <a:path w="496570" h="306704">
                  <a:moveTo>
                    <a:pt x="496458" y="306641"/>
                  </a:moveTo>
                  <a:lnTo>
                    <a:pt x="0" y="306641"/>
                  </a:lnTo>
                  <a:lnTo>
                    <a:pt x="0" y="0"/>
                  </a:lnTo>
                  <a:lnTo>
                    <a:pt x="496458" y="0"/>
                  </a:lnTo>
                  <a:lnTo>
                    <a:pt x="496458" y="306641"/>
                  </a:lnTo>
                  <a:close/>
                </a:path>
              </a:pathLst>
            </a:custGeom>
            <a:solidFill>
              <a:srgbClr val="F0D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05"/>
            <p:cNvSpPr/>
            <p:nvPr/>
          </p:nvSpPr>
          <p:spPr>
            <a:xfrm>
              <a:off x="8708939" y="3983900"/>
              <a:ext cx="619565" cy="657685"/>
            </a:xfrm>
            <a:custGeom>
              <a:avLst/>
              <a:gdLst/>
              <a:ahLst/>
              <a:cxnLst/>
              <a:rect l="l" t="t" r="r" b="b"/>
              <a:pathLst>
                <a:path w="1671954" h="1774825">
                  <a:moveTo>
                    <a:pt x="677418" y="0"/>
                  </a:moveTo>
                  <a:lnTo>
                    <a:pt x="0" y="0"/>
                  </a:lnTo>
                  <a:lnTo>
                    <a:pt x="0" y="1259310"/>
                  </a:lnTo>
                  <a:lnTo>
                    <a:pt x="2105" y="1306195"/>
                  </a:lnTo>
                  <a:lnTo>
                    <a:pt x="8299" y="1351901"/>
                  </a:lnTo>
                  <a:lnTo>
                    <a:pt x="18400" y="1396246"/>
                  </a:lnTo>
                  <a:lnTo>
                    <a:pt x="32226" y="1439048"/>
                  </a:lnTo>
                  <a:lnTo>
                    <a:pt x="49595" y="1480125"/>
                  </a:lnTo>
                  <a:lnTo>
                    <a:pt x="70326" y="1519295"/>
                  </a:lnTo>
                  <a:lnTo>
                    <a:pt x="94237" y="1556377"/>
                  </a:lnTo>
                  <a:lnTo>
                    <a:pt x="121146" y="1591188"/>
                  </a:lnTo>
                  <a:lnTo>
                    <a:pt x="150871" y="1623548"/>
                  </a:lnTo>
                  <a:lnTo>
                    <a:pt x="183230" y="1653273"/>
                  </a:lnTo>
                  <a:lnTo>
                    <a:pt x="218041" y="1680182"/>
                  </a:lnTo>
                  <a:lnTo>
                    <a:pt x="255123" y="1704093"/>
                  </a:lnTo>
                  <a:lnTo>
                    <a:pt x="294293" y="1724824"/>
                  </a:lnTo>
                  <a:lnTo>
                    <a:pt x="335370" y="1742194"/>
                  </a:lnTo>
                  <a:lnTo>
                    <a:pt x="378173" y="1756021"/>
                  </a:lnTo>
                  <a:lnTo>
                    <a:pt x="422518" y="1766122"/>
                  </a:lnTo>
                  <a:lnTo>
                    <a:pt x="468225" y="1772316"/>
                  </a:lnTo>
                  <a:lnTo>
                    <a:pt x="515111" y="1774421"/>
                  </a:lnTo>
                  <a:lnTo>
                    <a:pt x="1671853" y="1774421"/>
                  </a:lnTo>
                  <a:lnTo>
                    <a:pt x="1671853" y="1091656"/>
                  </a:lnTo>
                  <a:lnTo>
                    <a:pt x="782568" y="1091656"/>
                  </a:lnTo>
                  <a:lnTo>
                    <a:pt x="741639" y="1083392"/>
                  </a:lnTo>
                  <a:lnTo>
                    <a:pt x="708216" y="1060858"/>
                  </a:lnTo>
                  <a:lnTo>
                    <a:pt x="685681" y="1027434"/>
                  </a:lnTo>
                  <a:lnTo>
                    <a:pt x="677418" y="986506"/>
                  </a:lnTo>
                  <a:lnTo>
                    <a:pt x="67741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06"/>
            <p:cNvSpPr/>
            <p:nvPr/>
          </p:nvSpPr>
          <p:spPr>
            <a:xfrm>
              <a:off x="8743074" y="3705158"/>
              <a:ext cx="293899" cy="236955"/>
            </a:xfrm>
            <a:custGeom>
              <a:avLst/>
              <a:gdLst/>
              <a:ahLst/>
              <a:cxnLst/>
              <a:rect l="l" t="t" r="r" b="b"/>
              <a:pathLst>
                <a:path w="793115" h="639445">
                  <a:moveTo>
                    <a:pt x="528820" y="0"/>
                  </a:moveTo>
                  <a:lnTo>
                    <a:pt x="264187" y="0"/>
                  </a:lnTo>
                  <a:lnTo>
                    <a:pt x="216700" y="4256"/>
                  </a:lnTo>
                  <a:lnTo>
                    <a:pt x="172005" y="16528"/>
                  </a:lnTo>
                  <a:lnTo>
                    <a:pt x="130848" y="36070"/>
                  </a:lnTo>
                  <a:lnTo>
                    <a:pt x="93976" y="62134"/>
                  </a:lnTo>
                  <a:lnTo>
                    <a:pt x="62134" y="93976"/>
                  </a:lnTo>
                  <a:lnTo>
                    <a:pt x="36070" y="130848"/>
                  </a:lnTo>
                  <a:lnTo>
                    <a:pt x="16528" y="172005"/>
                  </a:lnTo>
                  <a:lnTo>
                    <a:pt x="4256" y="216700"/>
                  </a:lnTo>
                  <a:lnTo>
                    <a:pt x="0" y="264187"/>
                  </a:lnTo>
                  <a:lnTo>
                    <a:pt x="0" y="375010"/>
                  </a:lnTo>
                  <a:lnTo>
                    <a:pt x="4256" y="422499"/>
                  </a:lnTo>
                  <a:lnTo>
                    <a:pt x="16528" y="467195"/>
                  </a:lnTo>
                  <a:lnTo>
                    <a:pt x="36070" y="508352"/>
                  </a:lnTo>
                  <a:lnTo>
                    <a:pt x="62134" y="545224"/>
                  </a:lnTo>
                  <a:lnTo>
                    <a:pt x="93976" y="577065"/>
                  </a:lnTo>
                  <a:lnTo>
                    <a:pt x="130848" y="603129"/>
                  </a:lnTo>
                  <a:lnTo>
                    <a:pt x="172005" y="622669"/>
                  </a:lnTo>
                  <a:lnTo>
                    <a:pt x="216700" y="634941"/>
                  </a:lnTo>
                  <a:lnTo>
                    <a:pt x="264187" y="639197"/>
                  </a:lnTo>
                  <a:lnTo>
                    <a:pt x="528820" y="639197"/>
                  </a:lnTo>
                  <a:lnTo>
                    <a:pt x="576309" y="634941"/>
                  </a:lnTo>
                  <a:lnTo>
                    <a:pt x="621005" y="622669"/>
                  </a:lnTo>
                  <a:lnTo>
                    <a:pt x="662162" y="603129"/>
                  </a:lnTo>
                  <a:lnTo>
                    <a:pt x="699034" y="577065"/>
                  </a:lnTo>
                  <a:lnTo>
                    <a:pt x="730875" y="545224"/>
                  </a:lnTo>
                  <a:lnTo>
                    <a:pt x="756939" y="508352"/>
                  </a:lnTo>
                  <a:lnTo>
                    <a:pt x="776480" y="467195"/>
                  </a:lnTo>
                  <a:lnTo>
                    <a:pt x="788751" y="422499"/>
                  </a:lnTo>
                  <a:lnTo>
                    <a:pt x="793007" y="375010"/>
                  </a:lnTo>
                  <a:lnTo>
                    <a:pt x="793007" y="264187"/>
                  </a:lnTo>
                  <a:lnTo>
                    <a:pt x="788751" y="216700"/>
                  </a:lnTo>
                  <a:lnTo>
                    <a:pt x="776480" y="172005"/>
                  </a:lnTo>
                  <a:lnTo>
                    <a:pt x="756939" y="130848"/>
                  </a:lnTo>
                  <a:lnTo>
                    <a:pt x="730875" y="93976"/>
                  </a:lnTo>
                  <a:lnTo>
                    <a:pt x="699034" y="62134"/>
                  </a:lnTo>
                  <a:lnTo>
                    <a:pt x="662162" y="36070"/>
                  </a:lnTo>
                  <a:lnTo>
                    <a:pt x="621005" y="16528"/>
                  </a:lnTo>
                  <a:lnTo>
                    <a:pt x="576309" y="4256"/>
                  </a:lnTo>
                  <a:lnTo>
                    <a:pt x="528820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07"/>
            <p:cNvSpPr/>
            <p:nvPr/>
          </p:nvSpPr>
          <p:spPr>
            <a:xfrm>
              <a:off x="8739034" y="3495984"/>
              <a:ext cx="66121" cy="94123"/>
            </a:xfrm>
            <a:custGeom>
              <a:avLst/>
              <a:gdLst/>
              <a:ahLst/>
              <a:cxnLst/>
              <a:rect l="l" t="t" r="r" b="b"/>
              <a:pathLst>
                <a:path w="178434" h="254000">
                  <a:moveTo>
                    <a:pt x="0" y="0"/>
                  </a:moveTo>
                  <a:lnTo>
                    <a:pt x="177845" y="253662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8"/>
            <p:cNvSpPr/>
            <p:nvPr/>
          </p:nvSpPr>
          <p:spPr>
            <a:xfrm>
              <a:off x="8874593" y="3448794"/>
              <a:ext cx="1647" cy="114830"/>
            </a:xfrm>
            <a:custGeom>
              <a:avLst/>
              <a:gdLst/>
              <a:ahLst/>
              <a:cxnLst/>
              <a:rect l="l" t="t" r="r" b="b"/>
              <a:pathLst>
                <a:path w="4445" h="309879">
                  <a:moveTo>
                    <a:pt x="0" y="0"/>
                  </a:moveTo>
                  <a:lnTo>
                    <a:pt x="4134" y="309769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09"/>
            <p:cNvSpPr/>
            <p:nvPr/>
          </p:nvSpPr>
          <p:spPr>
            <a:xfrm>
              <a:off x="8948347" y="3490776"/>
              <a:ext cx="60945" cy="97417"/>
            </a:xfrm>
            <a:custGeom>
              <a:avLst/>
              <a:gdLst/>
              <a:ahLst/>
              <a:cxnLst/>
              <a:rect l="l" t="t" r="r" b="b"/>
              <a:pathLst>
                <a:path w="164465" h="262890">
                  <a:moveTo>
                    <a:pt x="163951" y="0"/>
                  </a:moveTo>
                  <a:lnTo>
                    <a:pt x="0" y="262860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그룹 55"/>
          <p:cNvGrpSpPr/>
          <p:nvPr/>
        </p:nvGrpSpPr>
        <p:grpSpPr>
          <a:xfrm rot="5968687">
            <a:off x="5410724" y="4926638"/>
            <a:ext cx="342240" cy="399761"/>
            <a:chOff x="10210653" y="2684928"/>
            <a:chExt cx="1439216" cy="1681108"/>
          </a:xfrm>
        </p:grpSpPr>
        <p:sp>
          <p:nvSpPr>
            <p:cNvPr id="57" name="object 126"/>
            <p:cNvSpPr/>
            <p:nvPr/>
          </p:nvSpPr>
          <p:spPr>
            <a:xfrm>
              <a:off x="10642538" y="3299489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517565" y="0"/>
                  </a:moveTo>
                  <a:lnTo>
                    <a:pt x="0" y="390989"/>
                  </a:lnTo>
                  <a:lnTo>
                    <a:pt x="368138" y="878306"/>
                  </a:lnTo>
                  <a:lnTo>
                    <a:pt x="399834" y="914426"/>
                  </a:lnTo>
                  <a:lnTo>
                    <a:pt x="435558" y="944766"/>
                  </a:lnTo>
                  <a:lnTo>
                    <a:pt x="474608" y="969229"/>
                  </a:lnTo>
                  <a:lnTo>
                    <a:pt x="516281" y="987716"/>
                  </a:lnTo>
                  <a:lnTo>
                    <a:pt x="559874" y="1000130"/>
                  </a:lnTo>
                  <a:lnTo>
                    <a:pt x="604686" y="1006373"/>
                  </a:lnTo>
                  <a:lnTo>
                    <a:pt x="650013" y="1006346"/>
                  </a:lnTo>
                  <a:lnTo>
                    <a:pt x="695152" y="999953"/>
                  </a:lnTo>
                  <a:lnTo>
                    <a:pt x="739402" y="987094"/>
                  </a:lnTo>
                  <a:lnTo>
                    <a:pt x="782058" y="967673"/>
                  </a:lnTo>
                  <a:lnTo>
                    <a:pt x="822419" y="941590"/>
                  </a:lnTo>
                  <a:lnTo>
                    <a:pt x="858539" y="909896"/>
                  </a:lnTo>
                  <a:lnTo>
                    <a:pt x="888879" y="874173"/>
                  </a:lnTo>
                  <a:lnTo>
                    <a:pt x="913342" y="835124"/>
                  </a:lnTo>
                  <a:lnTo>
                    <a:pt x="931829" y="793451"/>
                  </a:lnTo>
                  <a:lnTo>
                    <a:pt x="944243" y="749857"/>
                  </a:lnTo>
                  <a:lnTo>
                    <a:pt x="950486" y="705046"/>
                  </a:lnTo>
                  <a:lnTo>
                    <a:pt x="950459" y="659719"/>
                  </a:lnTo>
                  <a:lnTo>
                    <a:pt x="944066" y="614580"/>
                  </a:lnTo>
                  <a:lnTo>
                    <a:pt x="931207" y="570331"/>
                  </a:lnTo>
                  <a:lnTo>
                    <a:pt x="911786" y="527676"/>
                  </a:lnTo>
                  <a:lnTo>
                    <a:pt x="885703" y="487316"/>
                  </a:lnTo>
                  <a:lnTo>
                    <a:pt x="517565" y="0"/>
                  </a:lnTo>
                  <a:close/>
                </a:path>
              </a:pathLst>
            </a:custGeom>
            <a:solidFill>
              <a:srgbClr val="E95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27"/>
            <p:cNvSpPr/>
            <p:nvPr/>
          </p:nvSpPr>
          <p:spPr>
            <a:xfrm>
              <a:off x="10210653" y="2684928"/>
              <a:ext cx="1007331" cy="1066547"/>
            </a:xfrm>
            <a:custGeom>
              <a:avLst/>
              <a:gdLst/>
              <a:ahLst/>
              <a:cxnLst/>
              <a:rect l="l" t="t" r="r" b="b"/>
              <a:pathLst>
                <a:path w="950594" h="1006475">
                  <a:moveTo>
                    <a:pt x="345799" y="0"/>
                  </a:moveTo>
                  <a:lnTo>
                    <a:pt x="300472" y="26"/>
                  </a:lnTo>
                  <a:lnTo>
                    <a:pt x="255333" y="6420"/>
                  </a:lnTo>
                  <a:lnTo>
                    <a:pt x="211084" y="19278"/>
                  </a:lnTo>
                  <a:lnTo>
                    <a:pt x="168427" y="38700"/>
                  </a:lnTo>
                  <a:lnTo>
                    <a:pt x="128066" y="64782"/>
                  </a:lnTo>
                  <a:lnTo>
                    <a:pt x="91946" y="96476"/>
                  </a:lnTo>
                  <a:lnTo>
                    <a:pt x="61606" y="132199"/>
                  </a:lnTo>
                  <a:lnTo>
                    <a:pt x="37143" y="171248"/>
                  </a:lnTo>
                  <a:lnTo>
                    <a:pt x="18656" y="212921"/>
                  </a:lnTo>
                  <a:lnTo>
                    <a:pt x="6242" y="256515"/>
                  </a:lnTo>
                  <a:lnTo>
                    <a:pt x="0" y="301326"/>
                  </a:lnTo>
                  <a:lnTo>
                    <a:pt x="26" y="346653"/>
                  </a:lnTo>
                  <a:lnTo>
                    <a:pt x="6420" y="391792"/>
                  </a:lnTo>
                  <a:lnTo>
                    <a:pt x="19278" y="436041"/>
                  </a:lnTo>
                  <a:lnTo>
                    <a:pt x="38700" y="478696"/>
                  </a:lnTo>
                  <a:lnTo>
                    <a:pt x="64782" y="519056"/>
                  </a:lnTo>
                  <a:lnTo>
                    <a:pt x="432920" y="1006373"/>
                  </a:lnTo>
                  <a:lnTo>
                    <a:pt x="950486" y="615383"/>
                  </a:lnTo>
                  <a:lnTo>
                    <a:pt x="582347" y="128066"/>
                  </a:lnTo>
                  <a:lnTo>
                    <a:pt x="550652" y="91946"/>
                  </a:lnTo>
                  <a:lnTo>
                    <a:pt x="514928" y="61606"/>
                  </a:lnTo>
                  <a:lnTo>
                    <a:pt x="475878" y="37143"/>
                  </a:lnTo>
                  <a:lnTo>
                    <a:pt x="434204" y="18656"/>
                  </a:lnTo>
                  <a:lnTo>
                    <a:pt x="390611" y="6242"/>
                  </a:lnTo>
                  <a:lnTo>
                    <a:pt x="345799" y="0"/>
                  </a:lnTo>
                  <a:close/>
                </a:path>
              </a:pathLst>
            </a:custGeom>
            <a:solidFill>
              <a:srgbClr val="92D2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1606253" y="3574712"/>
            <a:ext cx="3060186" cy="96207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내가 어제 타온 항생제 한번 먹어봐</a:t>
            </a:r>
          </a:p>
        </p:txBody>
      </p:sp>
      <p:sp>
        <p:nvSpPr>
          <p:cNvPr id="60" name="모서리가 둥근 사각형 설명선 59"/>
          <p:cNvSpPr/>
          <p:nvPr/>
        </p:nvSpPr>
        <p:spPr>
          <a:xfrm>
            <a:off x="1448050" y="3474327"/>
            <a:ext cx="3877219" cy="543810"/>
          </a:xfrm>
          <a:prstGeom prst="wedgeRoundRectCallout">
            <a:avLst>
              <a:gd name="adj1" fmla="val 21379"/>
              <a:gd name="adj2" fmla="val 8462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61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850129" y="3565441"/>
            <a:ext cx="3308506" cy="96207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여보 열이 계속 </a:t>
            </a:r>
            <a:r>
              <a:rPr lang="ko-KR" altLang="en-US" sz="3076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나는데 먹을 약 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없나요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62" name="모서리가 둥근 사각형 설명선 61"/>
          <p:cNvSpPr/>
          <p:nvPr/>
        </p:nvSpPr>
        <p:spPr>
          <a:xfrm>
            <a:off x="6691926" y="3465056"/>
            <a:ext cx="3368634" cy="543810"/>
          </a:xfrm>
          <a:prstGeom prst="wedgeRoundRectCallout">
            <a:avLst>
              <a:gd name="adj1" fmla="val 2787"/>
              <a:gd name="adj2" fmla="val 1305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</p:spTree>
    <p:extLst>
      <p:ext uri="{BB962C8B-B14F-4D97-AF65-F5344CB8AC3E}">
        <p14:creationId xmlns:p14="http://schemas.microsoft.com/office/powerpoint/2010/main" val="88568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0869" y="478945"/>
            <a:ext cx="2057400" cy="631728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en-US" altLang="ko-KR" sz="4000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[</a:t>
            </a:r>
            <a:r>
              <a:rPr lang="ko-KR" altLang="en-US" sz="4000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4000" dirty="0" err="1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순</a:t>
            </a:r>
            <a:r>
              <a:rPr lang="ko-KR" altLang="en-US" sz="4000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4000" dirty="0" err="1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서</a:t>
            </a:r>
            <a:r>
              <a:rPr lang="ko-KR" altLang="en-US" sz="4000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lang="en-US" altLang="ko-KR" sz="4000" dirty="0">
                <a:solidFill>
                  <a:srgbClr val="58B0E3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]</a:t>
            </a:r>
            <a:endParaRPr sz="40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7410300" y="1729901"/>
            <a:ext cx="4315769" cy="4064594"/>
            <a:chOff x="5217714" y="2054251"/>
            <a:chExt cx="4068254" cy="2481565"/>
          </a:xfrm>
        </p:grpSpPr>
        <p:sp>
          <p:nvSpPr>
            <p:cNvPr id="3" name="object 3"/>
            <p:cNvSpPr/>
            <p:nvPr/>
          </p:nvSpPr>
          <p:spPr>
            <a:xfrm>
              <a:off x="5217714" y="2054251"/>
              <a:ext cx="4067753" cy="2481536"/>
            </a:xfrm>
            <a:custGeom>
              <a:avLst/>
              <a:gdLst/>
              <a:ahLst/>
              <a:cxnLst/>
              <a:rect l="l" t="t" r="r" b="b"/>
              <a:pathLst>
                <a:path w="2886075" h="3497579">
                  <a:moveTo>
                    <a:pt x="975207" y="0"/>
                  </a:moveTo>
                  <a:lnTo>
                    <a:pt x="927115" y="1132"/>
                  </a:lnTo>
                  <a:lnTo>
                    <a:pt x="879357" y="4483"/>
                  </a:lnTo>
                  <a:lnTo>
                    <a:pt x="831945" y="10051"/>
                  </a:lnTo>
                  <a:lnTo>
                    <a:pt x="784894" y="17837"/>
                  </a:lnTo>
                  <a:lnTo>
                    <a:pt x="738219" y="27839"/>
                  </a:lnTo>
                  <a:lnTo>
                    <a:pt x="691932" y="40058"/>
                  </a:lnTo>
                  <a:lnTo>
                    <a:pt x="646049" y="54493"/>
                  </a:lnTo>
                  <a:lnTo>
                    <a:pt x="600582" y="71145"/>
                  </a:lnTo>
                  <a:lnTo>
                    <a:pt x="556392" y="89681"/>
                  </a:lnTo>
                  <a:lnTo>
                    <a:pt x="513653" y="110235"/>
                  </a:lnTo>
                  <a:lnTo>
                    <a:pt x="472497" y="132753"/>
                  </a:lnTo>
                  <a:lnTo>
                    <a:pt x="433057" y="157175"/>
                  </a:lnTo>
                  <a:lnTo>
                    <a:pt x="395446" y="183599"/>
                  </a:lnTo>
                  <a:lnTo>
                    <a:pt x="357725" y="213304"/>
                  </a:lnTo>
                  <a:lnTo>
                    <a:pt x="319973" y="246230"/>
                  </a:lnTo>
                  <a:lnTo>
                    <a:pt x="282270" y="282320"/>
                  </a:lnTo>
                  <a:lnTo>
                    <a:pt x="246194" y="320015"/>
                  </a:lnTo>
                  <a:lnTo>
                    <a:pt x="213290" y="357744"/>
                  </a:lnTo>
                  <a:lnTo>
                    <a:pt x="183586" y="395461"/>
                  </a:lnTo>
                  <a:lnTo>
                    <a:pt x="157111" y="433120"/>
                  </a:lnTo>
                  <a:lnTo>
                    <a:pt x="132724" y="472524"/>
                  </a:lnTo>
                  <a:lnTo>
                    <a:pt x="110223" y="513661"/>
                  </a:lnTo>
                  <a:lnTo>
                    <a:pt x="89674" y="556393"/>
                  </a:lnTo>
                  <a:lnTo>
                    <a:pt x="71145" y="600582"/>
                  </a:lnTo>
                  <a:lnTo>
                    <a:pt x="54443" y="646108"/>
                  </a:lnTo>
                  <a:lnTo>
                    <a:pt x="39979" y="692041"/>
                  </a:lnTo>
                  <a:lnTo>
                    <a:pt x="27750" y="738365"/>
                  </a:lnTo>
                  <a:lnTo>
                    <a:pt x="17751" y="785061"/>
                  </a:lnTo>
                  <a:lnTo>
                    <a:pt x="9980" y="832111"/>
                  </a:lnTo>
                  <a:lnTo>
                    <a:pt x="4433" y="879498"/>
                  </a:lnTo>
                  <a:lnTo>
                    <a:pt x="1107" y="927202"/>
                  </a:lnTo>
                  <a:lnTo>
                    <a:pt x="0" y="975207"/>
                  </a:lnTo>
                  <a:lnTo>
                    <a:pt x="1431" y="1028529"/>
                  </a:lnTo>
                  <a:lnTo>
                    <a:pt x="5726" y="1081205"/>
                  </a:lnTo>
                  <a:lnTo>
                    <a:pt x="12882" y="1133223"/>
                  </a:lnTo>
                  <a:lnTo>
                    <a:pt x="22897" y="1184569"/>
                  </a:lnTo>
                  <a:lnTo>
                    <a:pt x="35769" y="1235229"/>
                  </a:lnTo>
                  <a:lnTo>
                    <a:pt x="51496" y="1285191"/>
                  </a:lnTo>
                  <a:lnTo>
                    <a:pt x="70078" y="1334439"/>
                  </a:lnTo>
                  <a:lnTo>
                    <a:pt x="74777" y="1346974"/>
                  </a:lnTo>
                  <a:lnTo>
                    <a:pt x="92345" y="1385412"/>
                  </a:lnTo>
                  <a:lnTo>
                    <a:pt x="111629" y="1422920"/>
                  </a:lnTo>
                  <a:lnTo>
                    <a:pt x="132624" y="1459410"/>
                  </a:lnTo>
                  <a:lnTo>
                    <a:pt x="155320" y="1494789"/>
                  </a:lnTo>
                  <a:lnTo>
                    <a:pt x="182816" y="1533164"/>
                  </a:lnTo>
                  <a:lnTo>
                    <a:pt x="213152" y="1571385"/>
                  </a:lnTo>
                  <a:lnTo>
                    <a:pt x="246309" y="1609341"/>
                  </a:lnTo>
                  <a:lnTo>
                    <a:pt x="282270" y="1646923"/>
                  </a:lnTo>
                  <a:lnTo>
                    <a:pt x="2132647" y="3497313"/>
                  </a:lnTo>
                  <a:lnTo>
                    <a:pt x="2886024" y="2743936"/>
                  </a:lnTo>
                  <a:lnTo>
                    <a:pt x="2886024" y="1521472"/>
                  </a:lnTo>
                  <a:lnTo>
                    <a:pt x="1646872" y="282320"/>
                  </a:lnTo>
                  <a:lnTo>
                    <a:pt x="1609292" y="246353"/>
                  </a:lnTo>
                  <a:lnTo>
                    <a:pt x="1571348" y="213185"/>
                  </a:lnTo>
                  <a:lnTo>
                    <a:pt x="1533133" y="182851"/>
                  </a:lnTo>
                  <a:lnTo>
                    <a:pt x="1494739" y="155384"/>
                  </a:lnTo>
                  <a:lnTo>
                    <a:pt x="1456502" y="130983"/>
                  </a:lnTo>
                  <a:lnTo>
                    <a:pt x="1416958" y="108529"/>
                  </a:lnTo>
                  <a:lnTo>
                    <a:pt x="1376270" y="88077"/>
                  </a:lnTo>
                  <a:lnTo>
                    <a:pt x="1335496" y="70078"/>
                  </a:lnTo>
                  <a:lnTo>
                    <a:pt x="1334427" y="70078"/>
                  </a:lnTo>
                  <a:lnTo>
                    <a:pt x="1289290" y="52759"/>
                  </a:lnTo>
                  <a:lnTo>
                    <a:pt x="1244895" y="38004"/>
                  </a:lnTo>
                  <a:lnTo>
                    <a:pt x="1201371" y="25840"/>
                  </a:lnTo>
                  <a:lnTo>
                    <a:pt x="1158849" y="16294"/>
                  </a:lnTo>
                  <a:lnTo>
                    <a:pt x="1116359" y="9188"/>
                  </a:lnTo>
                  <a:lnTo>
                    <a:pt x="1071500" y="4094"/>
                  </a:lnTo>
                  <a:lnTo>
                    <a:pt x="1024406" y="1026"/>
                  </a:lnTo>
                  <a:lnTo>
                    <a:pt x="975207" y="0"/>
                  </a:lnTo>
                  <a:close/>
                </a:path>
                <a:path w="2886075" h="3497579">
                  <a:moveTo>
                    <a:pt x="1334604" y="69684"/>
                  </a:moveTo>
                  <a:lnTo>
                    <a:pt x="1334427" y="70078"/>
                  </a:lnTo>
                  <a:lnTo>
                    <a:pt x="1335496" y="70078"/>
                  </a:lnTo>
                  <a:lnTo>
                    <a:pt x="1334604" y="69684"/>
                  </a:lnTo>
                  <a:close/>
                </a:path>
              </a:pathLst>
            </a:custGeom>
            <a:solidFill>
              <a:srgbClr val="8BBEE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6300246" y="2117805"/>
              <a:ext cx="2985704" cy="2418011"/>
            </a:xfrm>
            <a:custGeom>
              <a:avLst/>
              <a:gdLst/>
              <a:ahLst/>
              <a:cxnLst/>
              <a:rect l="l" t="t" r="r" b="b"/>
              <a:pathLst>
                <a:path w="2118359" h="3408045">
                  <a:moveTo>
                    <a:pt x="2117966" y="0"/>
                  </a:moveTo>
                  <a:lnTo>
                    <a:pt x="2074352" y="22089"/>
                  </a:lnTo>
                  <a:lnTo>
                    <a:pt x="2037887" y="43097"/>
                  </a:lnTo>
                  <a:lnTo>
                    <a:pt x="2002510" y="65808"/>
                  </a:lnTo>
                  <a:lnTo>
                    <a:pt x="1964136" y="93302"/>
                  </a:lnTo>
                  <a:lnTo>
                    <a:pt x="1925915" y="123633"/>
                  </a:lnTo>
                  <a:lnTo>
                    <a:pt x="1887958" y="156786"/>
                  </a:lnTo>
                  <a:lnTo>
                    <a:pt x="1850377" y="192745"/>
                  </a:lnTo>
                  <a:lnTo>
                    <a:pt x="0" y="2043135"/>
                  </a:lnTo>
                  <a:lnTo>
                    <a:pt x="1364589" y="3407737"/>
                  </a:lnTo>
                  <a:lnTo>
                    <a:pt x="2117966" y="2654367"/>
                  </a:lnTo>
                  <a:lnTo>
                    <a:pt x="2117966" y="0"/>
                  </a:lnTo>
                  <a:close/>
                </a:path>
              </a:pathLst>
            </a:custGeom>
            <a:solidFill>
              <a:srgbClr val="ADD3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6300264" y="3567420"/>
              <a:ext cx="2985704" cy="968196"/>
            </a:xfrm>
            <a:custGeom>
              <a:avLst/>
              <a:gdLst/>
              <a:ahLst/>
              <a:cxnLst/>
              <a:rect l="l" t="t" r="r" b="b"/>
              <a:pathLst>
                <a:path w="2118359" h="1364614">
                  <a:moveTo>
                    <a:pt x="2117953" y="0"/>
                  </a:moveTo>
                  <a:lnTo>
                    <a:pt x="0" y="0"/>
                  </a:lnTo>
                  <a:lnTo>
                    <a:pt x="1364576" y="1364576"/>
                  </a:lnTo>
                  <a:lnTo>
                    <a:pt x="2117953" y="611206"/>
                  </a:lnTo>
                  <a:lnTo>
                    <a:pt x="2117953" y="0"/>
                  </a:lnTo>
                  <a:close/>
                </a:path>
              </a:pathLst>
            </a:custGeom>
            <a:solidFill>
              <a:srgbClr val="C7E1F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134269" y="1660301"/>
            <a:ext cx="6926549" cy="3647938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374032" indent="-358014">
              <a:spcBef>
                <a:spcPts val="126"/>
              </a:spcBef>
              <a:buAutoNum type="arabicPeriod"/>
              <a:tabLst>
                <a:tab pos="374833" algn="l"/>
              </a:tabLst>
            </a:pPr>
            <a:r>
              <a:rPr sz="2400" b="1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적절한 의약품 사용</a:t>
            </a:r>
          </a:p>
          <a:p>
            <a:pPr>
              <a:spcBef>
                <a:spcPts val="6"/>
              </a:spcBef>
              <a:buClr>
                <a:srgbClr val="58595B"/>
              </a:buClr>
              <a:buFont typeface="Malgun Gothic"/>
              <a:buAutoNum type="arabicPeriod"/>
            </a:pPr>
            <a:endParaRPr sz="2400" b="1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374032" indent="-358014">
              <a:buAutoNum type="arabicPeriod"/>
              <a:tabLst>
                <a:tab pos="374833" algn="l"/>
              </a:tabLst>
            </a:pPr>
            <a:r>
              <a:rPr sz="2400" b="1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 올바로 사용하기</a:t>
            </a:r>
          </a:p>
          <a:p>
            <a:pPr>
              <a:spcBef>
                <a:spcPts val="44"/>
              </a:spcBef>
              <a:buClr>
                <a:srgbClr val="58595B"/>
              </a:buClr>
              <a:buFont typeface="Malgun Gothic"/>
              <a:buAutoNum type="arabicPeriod"/>
            </a:pPr>
            <a:endParaRPr sz="2400" b="1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575865" lvl="1" indent="-398861">
              <a:buFont typeface="Trebuchet MS"/>
              <a:buAutoNum type="arabicParenR"/>
              <a:tabLst>
                <a:tab pos="576666" algn="l"/>
              </a:tabLst>
            </a:pPr>
            <a:r>
              <a:rPr sz="2000" b="1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 사용이 필요한지 확인합니다.</a:t>
            </a:r>
          </a:p>
          <a:p>
            <a:pPr lvl="1">
              <a:spcBef>
                <a:spcPts val="44"/>
              </a:spcBef>
              <a:buClr>
                <a:srgbClr val="58595B"/>
              </a:buClr>
              <a:buFont typeface="Trebuchet MS"/>
              <a:buAutoNum type="arabicParenR"/>
            </a:pPr>
            <a:endParaRPr sz="2000" b="1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575865" lvl="1" indent="-398861">
              <a:buFont typeface="Trebuchet MS"/>
              <a:buAutoNum type="arabicParenR"/>
              <a:tabLst>
                <a:tab pos="576666" algn="l"/>
              </a:tabLst>
            </a:pPr>
            <a:r>
              <a:rPr sz="2000" b="1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 사용법을 읽고 확인합니다.</a:t>
            </a:r>
          </a:p>
          <a:p>
            <a:pPr lvl="1">
              <a:spcBef>
                <a:spcPts val="44"/>
              </a:spcBef>
              <a:buClr>
                <a:srgbClr val="58595B"/>
              </a:buClr>
              <a:buFont typeface="Trebuchet MS"/>
              <a:buAutoNum type="arabicParenR"/>
            </a:pPr>
            <a:endParaRPr sz="2000" b="1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575865" lvl="1" indent="-398861">
              <a:buFont typeface="Trebuchet MS"/>
              <a:buAutoNum type="arabicParenR"/>
              <a:tabLst>
                <a:tab pos="576666" algn="l"/>
              </a:tabLst>
            </a:pPr>
            <a:r>
              <a:rPr sz="2000" b="1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올바른 방법으로 사용합니다.</a:t>
            </a:r>
          </a:p>
          <a:p>
            <a:pPr lvl="1">
              <a:spcBef>
                <a:spcPts val="44"/>
              </a:spcBef>
              <a:buClr>
                <a:srgbClr val="58595B"/>
              </a:buClr>
              <a:buFont typeface="Trebuchet MS"/>
              <a:buAutoNum type="arabicParenR"/>
            </a:pPr>
            <a:endParaRPr sz="2000" b="1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575065" lvl="1" indent="-398060">
              <a:buFont typeface="Trebuchet MS"/>
              <a:buAutoNum type="arabicParenR"/>
              <a:tabLst>
                <a:tab pos="575865" algn="l"/>
              </a:tabLst>
            </a:pPr>
            <a:r>
              <a:rPr sz="2000" b="1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약에 대한 반응을 살핍니다.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634B6B-69B6-A24E-AFD0-51EF89BE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B1057B-BF47-CC48-823F-639C74E99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pic>
        <p:nvPicPr>
          <p:cNvPr id="6" name="항생제 바로알기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8.47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556"/>
            <a:ext cx="11788256" cy="66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322461F3-0004-7241-A5B1-549018950C46}"/>
              </a:ext>
            </a:extLst>
          </p:cNvPr>
          <p:cNvSpPr/>
          <p:nvPr/>
        </p:nvSpPr>
        <p:spPr>
          <a:xfrm>
            <a:off x="1210679" y="1514899"/>
            <a:ext cx="8278272" cy="29172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20" name="한쪽 모서리는 잘리고 다른 쪽 모서리는 둥근 사각형 19">
            <a:extLst>
              <a:ext uri="{FF2B5EF4-FFF2-40B4-BE49-F238E27FC236}">
                <a16:creationId xmlns:a16="http://schemas.microsoft.com/office/drawing/2014/main" id="{83E7C6A6-F6F5-D94F-AA4B-7D24C4A26522}"/>
              </a:ext>
            </a:extLst>
          </p:cNvPr>
          <p:cNvSpPr/>
          <p:nvPr/>
        </p:nvSpPr>
        <p:spPr>
          <a:xfrm>
            <a:off x="1210680" y="1079771"/>
            <a:ext cx="3304750" cy="435128"/>
          </a:xfrm>
          <a:prstGeom prst="snip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F6E642B9-8AE4-7642-953A-DDC96ACB9256}"/>
              </a:ext>
            </a:extLst>
          </p:cNvPr>
          <p:cNvSpPr/>
          <p:nvPr/>
        </p:nvSpPr>
        <p:spPr>
          <a:xfrm>
            <a:off x="1210680" y="794020"/>
            <a:ext cx="10667518" cy="45717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48B1651D-63C4-CD44-A16E-18416D7A9540}"/>
              </a:ext>
            </a:extLst>
          </p:cNvPr>
          <p:cNvSpPr txBox="1">
            <a:spLocks/>
          </p:cNvSpPr>
          <p:nvPr/>
        </p:nvSpPr>
        <p:spPr>
          <a:xfrm>
            <a:off x="1180433" y="277581"/>
            <a:ext cx="6111740" cy="518901"/>
          </a:xfrm>
          <a:prstGeom prst="rect">
            <a:avLst/>
          </a:prstGeom>
        </p:spPr>
        <p:txBody>
          <a:bodyPr vert="horz" wrap="square" lIns="0" tIns="16017" rIns="0" bIns="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20">
              <a:spcBef>
                <a:spcPts val="126"/>
              </a:spcBef>
            </a:pPr>
            <a:r>
              <a:rPr lang="ko-KR" altLang="en-US" sz="3532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점안제의</a:t>
            </a:r>
            <a:r>
              <a:rPr lang="ko-KR" altLang="en-US" sz="3532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사용법 및 주의사항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0A2EAAF-651F-444F-B850-23E6F90D63DD}"/>
              </a:ext>
            </a:extLst>
          </p:cNvPr>
          <p:cNvGrpSpPr/>
          <p:nvPr/>
        </p:nvGrpSpPr>
        <p:grpSpPr>
          <a:xfrm>
            <a:off x="257847" y="416600"/>
            <a:ext cx="736725" cy="240860"/>
            <a:chOff x="2004748" y="419180"/>
            <a:chExt cx="1278785" cy="418077"/>
          </a:xfrm>
        </p:grpSpPr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4BAACF77-F12E-7E4B-A152-11CD2C44458F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04E2BD8B-2047-E742-99C3-237A09A27D33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20FE3AB3-0C4D-914D-BDD0-019AB0684689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63CBE196-B03C-AD46-B054-0E66C8A1D734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53C35686-32C6-2D41-98A5-8980BD987681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7FDF63CA-1C8A-944B-AF42-C9ECB89D99E2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2D6781-E71B-6B40-8A61-D679864554BD}"/>
              </a:ext>
            </a:extLst>
          </p:cNvPr>
          <p:cNvSpPr txBox="1"/>
          <p:nvPr/>
        </p:nvSpPr>
        <p:spPr>
          <a:xfrm>
            <a:off x="1347665" y="1113186"/>
            <a:ext cx="1554768" cy="384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922" b="1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점안제의</a:t>
            </a:r>
            <a:r>
              <a:rPr kumimoji="1" lang="ko-KR" altLang="en-US" sz="1922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종류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370E2D13-995F-0B47-A771-58CCA2D7B048}"/>
              </a:ext>
            </a:extLst>
          </p:cNvPr>
          <p:cNvGraphicFramePr>
            <a:graphicFrameLocks noGrp="1"/>
          </p:cNvGraphicFramePr>
          <p:nvPr/>
        </p:nvGraphicFramePr>
        <p:xfrm>
          <a:off x="1444721" y="1754932"/>
          <a:ext cx="7811557" cy="23856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60967">
                  <a:extLst>
                    <a:ext uri="{9D8B030D-6E8A-4147-A177-3AD203B41FA5}">
                      <a16:colId xmlns:a16="http://schemas.microsoft.com/office/drawing/2014/main" val="2890323186"/>
                    </a:ext>
                  </a:extLst>
                </a:gridCol>
                <a:gridCol w="2446738">
                  <a:extLst>
                    <a:ext uri="{9D8B030D-6E8A-4147-A177-3AD203B41FA5}">
                      <a16:colId xmlns:a16="http://schemas.microsoft.com/office/drawing/2014/main" val="1875124241"/>
                    </a:ext>
                  </a:extLst>
                </a:gridCol>
                <a:gridCol w="2603852">
                  <a:extLst>
                    <a:ext uri="{9D8B030D-6E8A-4147-A177-3AD203B41FA5}">
                      <a16:colId xmlns:a16="http://schemas.microsoft.com/office/drawing/2014/main" val="2137175596"/>
                    </a:ext>
                  </a:extLst>
                </a:gridCol>
              </a:tblGrid>
              <a:tr h="3564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1" i="0" dirty="0">
                          <a:solidFill>
                            <a:schemeClr val="dk1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  <a:sym typeface="Malgun Gothic"/>
                        </a:rPr>
                        <a:t>성분에 따른 분류</a:t>
                      </a:r>
                      <a:endParaRPr lang="ko-KR" altLang="en-US" sz="17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1" i="0" dirty="0">
                          <a:solidFill>
                            <a:schemeClr val="dk1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  <a:sym typeface="Malgun Gothic"/>
                        </a:rPr>
                        <a:t>제형에 따른 분류</a:t>
                      </a:r>
                      <a:endParaRPr lang="ko-KR" altLang="en-US" sz="17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1" i="0" dirty="0">
                          <a:solidFill>
                            <a:schemeClr val="dk1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  <a:sym typeface="Malgun Gothic"/>
                        </a:rPr>
                        <a:t>사용횟수 따른 분류</a:t>
                      </a:r>
                      <a:endParaRPr lang="ko-KR" altLang="en-US" sz="17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marL="87880" marR="87880" marT="43940" marB="43940"/>
                </a:tc>
                <a:extLst>
                  <a:ext uri="{0D108BD9-81ED-4DB2-BD59-A6C34878D82A}">
                    <a16:rowId xmlns:a16="http://schemas.microsoft.com/office/drawing/2014/main" val="177630189"/>
                  </a:ext>
                </a:extLst>
              </a:tr>
              <a:tr h="20292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인공눈물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: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안구건조증의 치료</a:t>
                      </a:r>
                      <a:endParaRPr lang="en-US" altLang="ko-KR" sz="1700" b="0" i="0" dirty="0">
                        <a:solidFill>
                          <a:schemeClr val="dk1"/>
                        </a:solidFill>
                        <a:latin typeface="NanumBarunpen" panose="020B0503000000000000" pitchFamily="34" charset="-127"/>
                        <a:ea typeface="NanumBarunpen" panose="020B0503000000000000" pitchFamily="34" charset="-127"/>
                        <a:cs typeface="+mn-cs"/>
                        <a:sym typeface="Malgun Gothic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3)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항생제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: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감염성 질환의 치료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4)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ko-KR" altLang="en-US" sz="1700" b="0" i="0" dirty="0" err="1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염증성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질환 치료제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5)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녹내장 치료제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6)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백내장 치료제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액상 안약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2)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ko-KR" altLang="en-US" sz="1700" b="0" i="0" dirty="0" err="1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안연고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회용 안약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2)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ko-KR" altLang="en-US" sz="1700" b="0" i="0" dirty="0" err="1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다회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사용 안약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-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방부제 함유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-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무방부제 특수 용기 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87880" marR="87880" marT="43940" marB="43940"/>
                </a:tc>
                <a:extLst>
                  <a:ext uri="{0D108BD9-81ED-4DB2-BD59-A6C34878D82A}">
                    <a16:rowId xmlns:a16="http://schemas.microsoft.com/office/drawing/2014/main" val="4110631015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DE847830-9033-0046-84FB-C42E72AB3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19" y="4821894"/>
            <a:ext cx="1642519" cy="176925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642B44-8013-D947-B86D-600868E758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14" y="4829030"/>
            <a:ext cx="959008" cy="188321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52CC92-07A7-3044-B0D0-135C54D4EF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7163">
            <a:off x="7581662" y="5317504"/>
            <a:ext cx="1694299" cy="112476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4173EC9-7799-094C-8BC9-B601DE421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95" y="5339333"/>
            <a:ext cx="1277279" cy="14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59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63B567AF-7101-3E4A-800A-5EAAE6ADB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31" y="1933766"/>
            <a:ext cx="5144920" cy="4208779"/>
          </a:xfrm>
          <a:prstGeom prst="rect">
            <a:avLst/>
          </a:prstGeom>
        </p:spPr>
      </p:pic>
      <p:sp>
        <p:nvSpPr>
          <p:cNvPr id="25" name="object 13">
            <a:extLst>
              <a:ext uri="{FF2B5EF4-FFF2-40B4-BE49-F238E27FC236}">
                <a16:creationId xmlns:a16="http://schemas.microsoft.com/office/drawing/2014/main" id="{0FFA1693-3BB0-384C-A1DD-100171841A7C}"/>
              </a:ext>
            </a:extLst>
          </p:cNvPr>
          <p:cNvSpPr/>
          <p:nvPr/>
        </p:nvSpPr>
        <p:spPr>
          <a:xfrm>
            <a:off x="1171703" y="1010009"/>
            <a:ext cx="8052982" cy="705927"/>
          </a:xfrm>
          <a:custGeom>
            <a:avLst/>
            <a:gdLst/>
            <a:ahLst/>
            <a:cxnLst/>
            <a:rect l="l" t="t" r="r" b="b"/>
            <a:pathLst>
              <a:path w="5572125" h="1148080">
                <a:moveTo>
                  <a:pt x="5424200" y="0"/>
                </a:moveTo>
                <a:lnTo>
                  <a:pt x="147427" y="0"/>
                </a:lnTo>
                <a:lnTo>
                  <a:pt x="100953" y="7549"/>
                </a:lnTo>
                <a:lnTo>
                  <a:pt x="60496" y="28545"/>
                </a:lnTo>
                <a:lnTo>
                  <a:pt x="28535" y="60509"/>
                </a:lnTo>
                <a:lnTo>
                  <a:pt x="7546" y="100961"/>
                </a:lnTo>
                <a:lnTo>
                  <a:pt x="0" y="147421"/>
                </a:lnTo>
                <a:lnTo>
                  <a:pt x="0" y="1000137"/>
                </a:lnTo>
                <a:lnTo>
                  <a:pt x="7550" y="1046607"/>
                </a:lnTo>
                <a:lnTo>
                  <a:pt x="28548" y="1087060"/>
                </a:lnTo>
                <a:lnTo>
                  <a:pt x="60514" y="1119020"/>
                </a:lnTo>
                <a:lnTo>
                  <a:pt x="100967" y="1140012"/>
                </a:lnTo>
                <a:lnTo>
                  <a:pt x="147427" y="1147559"/>
                </a:lnTo>
                <a:lnTo>
                  <a:pt x="5424200" y="1147559"/>
                </a:lnTo>
                <a:lnTo>
                  <a:pt x="5470656" y="1140009"/>
                </a:lnTo>
                <a:lnTo>
                  <a:pt x="5511107" y="1119013"/>
                </a:lnTo>
                <a:lnTo>
                  <a:pt x="5543072" y="1087049"/>
                </a:lnTo>
                <a:lnTo>
                  <a:pt x="5564071" y="1046598"/>
                </a:lnTo>
                <a:lnTo>
                  <a:pt x="5571622" y="1000137"/>
                </a:lnTo>
                <a:lnTo>
                  <a:pt x="5571622" y="147421"/>
                </a:lnTo>
                <a:lnTo>
                  <a:pt x="5564068" y="100951"/>
                </a:lnTo>
                <a:lnTo>
                  <a:pt x="5543068" y="60498"/>
                </a:lnTo>
                <a:lnTo>
                  <a:pt x="5511103" y="28538"/>
                </a:lnTo>
                <a:lnTo>
                  <a:pt x="5470650" y="7547"/>
                </a:lnTo>
                <a:lnTo>
                  <a:pt x="542420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15418FEA-E1D1-6E4E-812F-EFC3A01888F7}"/>
              </a:ext>
            </a:extLst>
          </p:cNvPr>
          <p:cNvSpPr/>
          <p:nvPr/>
        </p:nvSpPr>
        <p:spPr>
          <a:xfrm>
            <a:off x="1358797" y="1269118"/>
            <a:ext cx="267129" cy="1739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26EFAB23-7D39-C848-B086-09DEE37CB47B}"/>
              </a:ext>
            </a:extLst>
          </p:cNvPr>
          <p:cNvSpPr/>
          <p:nvPr/>
        </p:nvSpPr>
        <p:spPr>
          <a:xfrm>
            <a:off x="1210679" y="793907"/>
            <a:ext cx="10667519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81BDFACE-205D-4D44-88E5-F20A9D0CC2CC}"/>
              </a:ext>
            </a:extLst>
          </p:cNvPr>
          <p:cNvSpPr txBox="1">
            <a:spLocks/>
          </p:cNvSpPr>
          <p:nvPr/>
        </p:nvSpPr>
        <p:spPr>
          <a:xfrm>
            <a:off x="1180433" y="277444"/>
            <a:ext cx="6111740" cy="500920"/>
          </a:xfrm>
          <a:prstGeom prst="rect">
            <a:avLst/>
          </a:prstGeom>
        </p:spPr>
        <p:txBody>
          <a:bodyPr vert="horz" wrap="square" lIns="0" tIns="16016" rIns="0" bIns="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18">
              <a:spcBef>
                <a:spcPts val="126"/>
              </a:spcBef>
            </a:pPr>
            <a:r>
              <a:rPr lang="ko-KR" altLang="en-US" sz="3500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점안제의</a:t>
            </a:r>
            <a:r>
              <a:rPr lang="ko-KR" altLang="en-US" sz="3500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사용법 및 주의사항</a:t>
            </a:r>
          </a:p>
        </p:txBody>
      </p:sp>
      <p:grpSp>
        <p:nvGrpSpPr>
          <p:cNvPr id="3" name="그룹 17">
            <a:extLst>
              <a:ext uri="{FF2B5EF4-FFF2-40B4-BE49-F238E27FC236}">
                <a16:creationId xmlns:a16="http://schemas.microsoft.com/office/drawing/2014/main" id="{D2A072AE-3082-584E-9735-FE46016A93A5}"/>
              </a:ext>
            </a:extLst>
          </p:cNvPr>
          <p:cNvGrpSpPr/>
          <p:nvPr/>
        </p:nvGrpSpPr>
        <p:grpSpPr>
          <a:xfrm>
            <a:off x="257847" y="416470"/>
            <a:ext cx="736725" cy="240871"/>
            <a:chOff x="2004748" y="419180"/>
            <a:chExt cx="1278785" cy="418077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CFEB882D-4D21-8B43-9128-23E259FB9450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4227EFF2-4D10-AB43-8174-BA56B019D257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FB39EDDA-9996-7542-ADCC-656B32496D44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1F005F71-475D-5F44-9283-72F28894B038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7BB27E23-4A7D-8D4B-B981-C23F9F1C2A27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C0981D5-917D-3942-BA7B-DA809E06A9B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B189DA-A519-8F4D-878B-4912262D0AAA}"/>
              </a:ext>
            </a:extLst>
          </p:cNvPr>
          <p:cNvSpPr txBox="1"/>
          <p:nvPr/>
        </p:nvSpPr>
        <p:spPr>
          <a:xfrm>
            <a:off x="1699839" y="1185487"/>
            <a:ext cx="3574228" cy="381120"/>
          </a:xfrm>
          <a:prstGeom prst="rect">
            <a:avLst/>
          </a:prstGeom>
          <a:noFill/>
        </p:spPr>
        <p:txBody>
          <a:bodyPr wrap="none" lIns="87874" tIns="43937" rIns="87874" bIns="43937" rtlCol="0">
            <a:spAutoFit/>
          </a:bodyPr>
          <a:lstStyle/>
          <a:p>
            <a:r>
              <a:rPr kumimoji="1" lang="ko-KR" altLang="en-US" sz="1900" b="1" dirty="0" err="1"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</a:t>
            </a:r>
            <a:r>
              <a:rPr kumimoji="1" lang="ko-KR" altLang="en-US" sz="1900" b="1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사용법 </a:t>
            </a:r>
            <a:r>
              <a:rPr kumimoji="1" lang="en-US" altLang="ko-KR" sz="1900" b="1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:</a:t>
            </a:r>
            <a:r>
              <a:rPr kumimoji="1" lang="ko-KR" altLang="en-US" sz="1900" b="1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점안액 동영상 자료</a:t>
            </a:r>
          </a:p>
        </p:txBody>
      </p:sp>
      <p:pic>
        <p:nvPicPr>
          <p:cNvPr id="29" name="[샌드영상] 안약올바르게사용하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0080" y="2024669"/>
            <a:ext cx="5016950" cy="35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30" y="2204564"/>
            <a:ext cx="7270038" cy="659100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39469" y="734906"/>
            <a:ext cx="2617668" cy="461665"/>
          </a:xfrm>
        </p:spPr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감염병이란</a:t>
            </a:r>
            <a:r>
              <a:rPr lang="ko-KR" altLang="en-US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600869" y="1274083"/>
            <a:ext cx="10545604" cy="3135941"/>
          </a:xfrm>
        </p:spPr>
        <p:txBody>
          <a:bodyPr>
            <a:normAutofit/>
          </a:bodyPr>
          <a:lstStyle/>
          <a:p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정의</a:t>
            </a:r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]</a:t>
            </a:r>
          </a:p>
          <a:p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세균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바이러스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진균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기생충 등의 병원체가 우리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몸에 감염돼 발병하는 질환 </a:t>
            </a:r>
            <a:endParaRPr lang="en-US" altLang="ko-KR" sz="2499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endParaRPr lang="ko-KR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sz="3200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전파경로에</a:t>
            </a:r>
            <a:r>
              <a:rPr lang="ko-KR" altLang="en-US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따른 구분 </a:t>
            </a:r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접촉전파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보균자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오염된 매개체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MRSA,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콜레라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장티푸스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비말전파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(5㎛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이상 입자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1m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이내 인플루엔자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백일해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공기전파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(5㎛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미만 입자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결핵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홍역 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76" y="247788"/>
            <a:ext cx="1219145" cy="26503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7" y="-1058923"/>
            <a:ext cx="2336364" cy="21181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50" y="149"/>
            <a:ext cx="810649" cy="73493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69" y="781170"/>
            <a:ext cx="407170" cy="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3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내용 개체 틀 4"/>
          <p:cNvGraphicFramePr>
            <a:graphicFrameLocks noGrp="1"/>
          </p:cNvGraphicFramePr>
          <p:nvPr>
            <p:ph idx="4294967295"/>
          </p:nvPr>
        </p:nvGraphicFramePr>
        <p:xfrm>
          <a:off x="875940" y="1301076"/>
          <a:ext cx="10311481" cy="470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3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9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772">
                <a:tc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주요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감염병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에볼라바이러스병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중증급성호흡기증후군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디프테리아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신종감염병증후군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예 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: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코로나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-19)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결핵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수두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홍역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콜레라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장티푸스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A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형간염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후천성면역결핍증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(AIDS)</a:t>
                      </a: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B,C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형간염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일본뇌염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말라리아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인플루엔자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수족구병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장관감염증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인유두종</a:t>
                      </a:r>
                      <a:r>
                        <a:rPr lang="ko-KR" altLang="en-US" sz="1700" dirty="0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9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전파력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격리수준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수준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전파력높음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음압격리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전파가능성에 따라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 필요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X,</a:t>
                      </a:r>
                      <a:r>
                        <a:rPr lang="en-US" altLang="ko-KR" sz="1700" baseline="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700" baseline="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발생률 계속 감시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유행 여부 조사 시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표본감시활동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9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발병 사실 인지 즉시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 또는 유행 시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시간 이내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 또는 유행 시</a:t>
                      </a:r>
                      <a:b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</a:b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시간 이내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 이내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855"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 신고방법개선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신고위반 벌칙강화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신고의무자 확대 </a:t>
                      </a:r>
                    </a:p>
                  </a:txBody>
                  <a:tcPr marL="87880" marR="87880" marT="43940" marB="4394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8341" y="901838"/>
            <a:ext cx="4294765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심각도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전파력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격리수준에 따라 구분 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</p:txBody>
      </p:sp>
      <p:sp>
        <p:nvSpPr>
          <p:cNvPr id="6" name="object 3"/>
          <p:cNvSpPr/>
          <p:nvPr/>
        </p:nvSpPr>
        <p:spPr>
          <a:xfrm>
            <a:off x="1163343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법정감염병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분류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(2020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년 개정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073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진드기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6636" t="7091" r="4087" b="7823"/>
          <a:stretch>
            <a:fillRect/>
          </a:stretch>
        </p:blipFill>
        <p:spPr bwMode="auto">
          <a:xfrm>
            <a:off x="1134274" y="942881"/>
            <a:ext cx="10103493" cy="5051747"/>
          </a:xfrm>
          <a:prstGeom prst="rect">
            <a:avLst/>
          </a:prstGeom>
          <a:noFill/>
        </p:spPr>
      </p:pic>
      <p:pic>
        <p:nvPicPr>
          <p:cNvPr id="23556" name="Picture 4" descr="진드기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468" t="63741" r="70802" b="25408"/>
          <a:stretch>
            <a:fillRect/>
          </a:stretch>
        </p:blipFill>
        <p:spPr bwMode="auto">
          <a:xfrm>
            <a:off x="8828865" y="5579401"/>
            <a:ext cx="2387069" cy="415227"/>
          </a:xfrm>
          <a:prstGeom prst="rect">
            <a:avLst/>
          </a:prstGeom>
          <a:noFill/>
        </p:spPr>
      </p:pic>
      <p:sp>
        <p:nvSpPr>
          <p:cNvPr id="6" name="object 3"/>
          <p:cNvSpPr/>
          <p:nvPr/>
        </p:nvSpPr>
        <p:spPr>
          <a:xfrm>
            <a:off x="1280773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생애주기별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주의해야 할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감염병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281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아산시, '여름철 감염병 예방수칙' 적극 홍보">
            <a:hlinkClick r:id="rId2" tooltip="아산시, '여름철 감염병 예방수칙' 적극 홍보 포토뉴스"/>
          </p:cNvPr>
          <p:cNvPicPr>
            <a:picLocks noChangeAspect="1" noChangeArrowheads="1"/>
          </p:cNvPicPr>
          <p:nvPr/>
        </p:nvPicPr>
        <p:blipFill>
          <a:blip r:embed="rId3" cstate="print"/>
          <a:srcRect l="3538" t="34566" r="3538" b="5223"/>
          <a:stretch>
            <a:fillRect/>
          </a:stretch>
        </p:blipFill>
        <p:spPr bwMode="auto">
          <a:xfrm>
            <a:off x="1083554" y="1278008"/>
            <a:ext cx="9829612" cy="4498297"/>
          </a:xfrm>
          <a:prstGeom prst="rect">
            <a:avLst/>
          </a:prstGeom>
          <a:noFill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5763" y="5446755"/>
            <a:ext cx="1025267" cy="3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감염병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예방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5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대 국민행동수칙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353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cov.mohw.go.kr/front_new/modules/img_view.jsp?img_loc=/upload/mwEditor/202002/1580829740032_20200205002220.png"/>
          <p:cNvPicPr>
            <a:picLocks noChangeAspect="1" noChangeArrowheads="1"/>
          </p:cNvPicPr>
          <p:nvPr/>
        </p:nvPicPr>
        <p:blipFill>
          <a:blip r:embed="rId2" cstate="print"/>
          <a:srcRect l="7087" t="27562" r="5501" b="12589"/>
          <a:stretch>
            <a:fillRect/>
          </a:stretch>
        </p:blipFill>
        <p:spPr bwMode="auto">
          <a:xfrm>
            <a:off x="1419182" y="999712"/>
            <a:ext cx="8176533" cy="5598347"/>
          </a:xfrm>
          <a:prstGeom prst="rect">
            <a:avLst/>
          </a:prstGeom>
          <a:noFill/>
        </p:spPr>
      </p:pic>
      <p:pic>
        <p:nvPicPr>
          <p:cNvPr id="7172" name="Picture 4" descr="http://ncov.mohw.go.kr/front_new/modules/img_view.jsp?img_loc=/upload/mwEditor/202002/1580829740032_20200205002220.png"/>
          <p:cNvPicPr>
            <a:picLocks noChangeAspect="1" noChangeArrowheads="1"/>
          </p:cNvPicPr>
          <p:nvPr/>
        </p:nvPicPr>
        <p:blipFill>
          <a:blip r:embed="rId2" cstate="print"/>
          <a:srcRect l="3492" t="92542" r="2797" b="1945"/>
          <a:stretch>
            <a:fillRect/>
          </a:stretch>
        </p:blipFill>
        <p:spPr bwMode="auto">
          <a:xfrm>
            <a:off x="1914009" y="6258910"/>
            <a:ext cx="7335685" cy="332242"/>
          </a:xfrm>
          <a:prstGeom prst="rect">
            <a:avLst/>
          </a:prstGeom>
          <a:noFill/>
        </p:spPr>
      </p:pic>
      <p:sp>
        <p:nvSpPr>
          <p:cNvPr id="7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331290" y="247186"/>
            <a:ext cx="8945874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손씻기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6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비누로 꼼꼼하게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30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초 이상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290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st-phinf.pstatic.net/MjAxODAzMjFfODcg/MDAxNTIxNjI0Mzc5OTAy.bJVyD9UJVtz5aisrVq-mXRnCfNGcgcRPseRYxq7R7ccg.zPlFFVX7E6zdNMSuMBZ-8tqk3CorUR3PnQcSPciJpH4g.JPEG/79219_body_1_51.jpg?type=w12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56119"/>
          <a:stretch>
            <a:fillRect/>
          </a:stretch>
        </p:blipFill>
        <p:spPr bwMode="auto">
          <a:xfrm>
            <a:off x="1426785" y="1011899"/>
            <a:ext cx="9622226" cy="5001083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182" y="1002106"/>
            <a:ext cx="1025267" cy="3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 dirty="0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331290" y="238576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기침 에티켓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187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ncov.mohw.go.kr/front_new/modules/img_view.jsp?img_loc=/upload/mwEditor/202002/1580888006179_20200205163326.png"/>
          <p:cNvPicPr>
            <a:picLocks noChangeAspect="1" noChangeArrowheads="1"/>
          </p:cNvPicPr>
          <p:nvPr/>
        </p:nvPicPr>
        <p:blipFill>
          <a:blip r:embed="rId3" cstate="print"/>
          <a:srcRect l="8760" t="43212" r="10959" b="7003"/>
          <a:stretch>
            <a:fillRect/>
          </a:stretch>
        </p:blipFill>
        <p:spPr bwMode="auto">
          <a:xfrm>
            <a:off x="1405035" y="1188516"/>
            <a:ext cx="9638785" cy="52815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291" y="869461"/>
            <a:ext cx="9135002" cy="314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*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마스크 </a:t>
            </a:r>
            <a:r>
              <a:rPr lang="ko-KR" altLang="en-US" sz="1442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착용후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42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호흡곤란시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사용중지 및 전문가와 상의</a:t>
            </a:r>
            <a:r>
              <a:rPr lang="en-US" altLang="ko-KR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특히 임산부 어린이 노약자 호흡기 및 심혈관질환자 주의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8781" y="6133037"/>
            <a:ext cx="1833433" cy="27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14" name="object 4"/>
          <p:cNvSpPr txBox="1">
            <a:spLocks/>
          </p:cNvSpPr>
          <p:nvPr/>
        </p:nvSpPr>
        <p:spPr>
          <a:xfrm>
            <a:off x="1331290" y="247186"/>
            <a:ext cx="8945874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마스크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착용법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08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84B5C6D0-D564-EA40-961F-71A46257C894}"/>
              </a:ext>
            </a:extLst>
          </p:cNvPr>
          <p:cNvSpPr/>
          <p:nvPr/>
        </p:nvSpPr>
        <p:spPr>
          <a:xfrm>
            <a:off x="1261207" y="4063586"/>
            <a:ext cx="5096938" cy="14193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9" name="한쪽 모서리는 잘리고 다른 쪽 모서리는 둥근 사각형 28">
            <a:extLst>
              <a:ext uri="{FF2B5EF4-FFF2-40B4-BE49-F238E27FC236}">
                <a16:creationId xmlns:a16="http://schemas.microsoft.com/office/drawing/2014/main" id="{A20D74C2-D0BC-F345-97FC-48E5EB7D03E9}"/>
              </a:ext>
            </a:extLst>
          </p:cNvPr>
          <p:cNvSpPr/>
          <p:nvPr/>
        </p:nvSpPr>
        <p:spPr>
          <a:xfrm>
            <a:off x="1261207" y="3610831"/>
            <a:ext cx="3911662" cy="452755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E60A8A2-1F45-884B-A9CE-B8BD3B359169}"/>
              </a:ext>
            </a:extLst>
          </p:cNvPr>
          <p:cNvSpPr/>
          <p:nvPr/>
        </p:nvSpPr>
        <p:spPr>
          <a:xfrm>
            <a:off x="1261207" y="2562112"/>
            <a:ext cx="8919926" cy="705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한쪽 모서리는 잘리고 다른 쪽 모서리는 둥근 사각형 25">
            <a:extLst>
              <a:ext uri="{FF2B5EF4-FFF2-40B4-BE49-F238E27FC236}">
                <a16:creationId xmlns:a16="http://schemas.microsoft.com/office/drawing/2014/main" id="{9635AFD7-41C6-5243-8D01-73A36EF2E082}"/>
              </a:ext>
            </a:extLst>
          </p:cNvPr>
          <p:cNvSpPr/>
          <p:nvPr/>
        </p:nvSpPr>
        <p:spPr>
          <a:xfrm>
            <a:off x="1261207" y="2109355"/>
            <a:ext cx="6045262" cy="452755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1208" y="322364"/>
            <a:ext cx="552001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sz="3532" dirty="0">
                <a:solidFill>
                  <a:srgbClr val="0095D5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적절한 의약품 사용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5" name="object 5"/>
          <p:cNvSpPr/>
          <p:nvPr/>
        </p:nvSpPr>
        <p:spPr>
          <a:xfrm flipV="1">
            <a:off x="1295131" y="830482"/>
            <a:ext cx="10507137" cy="67312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63" y="0"/>
                </a:lnTo>
              </a:path>
            </a:pathLst>
          </a:custGeom>
          <a:ln w="3175">
            <a:solidFill>
              <a:srgbClr val="0095D5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D94F7DD-B66A-704E-A997-5384FA8DEE80}"/>
              </a:ext>
            </a:extLst>
          </p:cNvPr>
          <p:cNvGrpSpPr/>
          <p:nvPr/>
        </p:nvGrpSpPr>
        <p:grpSpPr>
          <a:xfrm>
            <a:off x="310626" y="489766"/>
            <a:ext cx="765929" cy="250404"/>
            <a:chOff x="899137" y="-424125"/>
            <a:chExt cx="1550187" cy="506800"/>
          </a:xfrm>
        </p:grpSpPr>
        <p:sp>
          <p:nvSpPr>
            <p:cNvPr id="6" name="object 6"/>
            <p:cNvSpPr/>
            <p:nvPr/>
          </p:nvSpPr>
          <p:spPr>
            <a:xfrm>
              <a:off x="899137" y="-424125"/>
              <a:ext cx="646815" cy="2776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7"/>
            <p:cNvSpPr/>
            <p:nvPr/>
          </p:nvSpPr>
          <p:spPr>
            <a:xfrm>
              <a:off x="1601733" y="-139502"/>
              <a:ext cx="247004" cy="1794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8"/>
            <p:cNvSpPr/>
            <p:nvPr/>
          </p:nvSpPr>
          <p:spPr>
            <a:xfrm>
              <a:off x="1029784" y="-71888"/>
              <a:ext cx="819534" cy="15456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9"/>
                  </a:lnTo>
                  <a:lnTo>
                    <a:pt x="25049" y="2813"/>
                  </a:lnTo>
                  <a:lnTo>
                    <a:pt x="8439" y="7125"/>
                  </a:lnTo>
                  <a:lnTo>
                    <a:pt x="0" y="13665"/>
                  </a:lnTo>
                  <a:lnTo>
                    <a:pt x="391" y="21345"/>
                  </a:lnTo>
                  <a:lnTo>
                    <a:pt x="8726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4"/>
                  </a:lnTo>
                  <a:lnTo>
                    <a:pt x="192041" y="75295"/>
                  </a:lnTo>
                  <a:lnTo>
                    <a:pt x="232391" y="99881"/>
                  </a:lnTo>
                  <a:lnTo>
                    <a:pt x="247416" y="111074"/>
                  </a:lnTo>
                  <a:lnTo>
                    <a:pt x="263032" y="135748"/>
                  </a:lnTo>
                  <a:lnTo>
                    <a:pt x="286778" y="155198"/>
                  </a:lnTo>
                  <a:lnTo>
                    <a:pt x="316858" y="167950"/>
                  </a:lnTo>
                  <a:lnTo>
                    <a:pt x="351475" y="172529"/>
                  </a:lnTo>
                  <a:lnTo>
                    <a:pt x="391247" y="166420"/>
                  </a:lnTo>
                  <a:lnTo>
                    <a:pt x="448517" y="124469"/>
                  </a:lnTo>
                  <a:lnTo>
                    <a:pt x="460626" y="86360"/>
                  </a:lnTo>
                  <a:lnTo>
                    <a:pt x="456613" y="82346"/>
                  </a:lnTo>
                  <a:lnTo>
                    <a:pt x="258108" y="82346"/>
                  </a:lnTo>
                  <a:lnTo>
                    <a:pt x="224466" y="58242"/>
                  </a:lnTo>
                  <a:lnTo>
                    <a:pt x="178109" y="31676"/>
                  </a:lnTo>
                  <a:lnTo>
                    <a:pt x="122577" y="9859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F05B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9"/>
            <p:cNvSpPr/>
            <p:nvPr/>
          </p:nvSpPr>
          <p:spPr>
            <a:xfrm>
              <a:off x="1665910" y="-373629"/>
              <a:ext cx="783414" cy="325605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8" y="209503"/>
                  </a:moveTo>
                  <a:lnTo>
                    <a:pt x="1856" y="238980"/>
                  </a:lnTo>
                  <a:lnTo>
                    <a:pt x="0" y="244961"/>
                  </a:lnTo>
                  <a:lnTo>
                    <a:pt x="67585" y="362017"/>
                  </a:lnTo>
                  <a:lnTo>
                    <a:pt x="73687" y="363402"/>
                  </a:lnTo>
                  <a:lnTo>
                    <a:pt x="124735" y="333925"/>
                  </a:lnTo>
                  <a:lnTo>
                    <a:pt x="126597" y="327956"/>
                  </a:lnTo>
                  <a:lnTo>
                    <a:pt x="122143" y="320234"/>
                  </a:lnTo>
                  <a:lnTo>
                    <a:pt x="257187" y="320234"/>
                  </a:lnTo>
                  <a:lnTo>
                    <a:pt x="427752" y="221759"/>
                  </a:lnTo>
                  <a:lnTo>
                    <a:pt x="431313" y="218609"/>
                  </a:lnTo>
                  <a:lnTo>
                    <a:pt x="63470" y="218609"/>
                  </a:lnTo>
                  <a:lnTo>
                    <a:pt x="59014" y="210887"/>
                  </a:lnTo>
                  <a:lnTo>
                    <a:pt x="52908" y="209503"/>
                  </a:lnTo>
                  <a:close/>
                </a:path>
                <a:path w="440690" h="363855">
                  <a:moveTo>
                    <a:pt x="208486" y="348352"/>
                  </a:moveTo>
                  <a:lnTo>
                    <a:pt x="165343" y="348352"/>
                  </a:lnTo>
                  <a:lnTo>
                    <a:pt x="172086" y="354275"/>
                  </a:lnTo>
                  <a:lnTo>
                    <a:pt x="180304" y="357433"/>
                  </a:lnTo>
                  <a:lnTo>
                    <a:pt x="189143" y="357600"/>
                  </a:lnTo>
                  <a:lnTo>
                    <a:pt x="197751" y="354550"/>
                  </a:lnTo>
                  <a:lnTo>
                    <a:pt x="208486" y="348352"/>
                  </a:lnTo>
                  <a:close/>
                </a:path>
                <a:path w="440690" h="363855">
                  <a:moveTo>
                    <a:pt x="257187" y="320234"/>
                  </a:moveTo>
                  <a:lnTo>
                    <a:pt x="122143" y="320234"/>
                  </a:lnTo>
                  <a:lnTo>
                    <a:pt x="137394" y="324560"/>
                  </a:lnTo>
                  <a:lnTo>
                    <a:pt x="146977" y="328932"/>
                  </a:lnTo>
                  <a:lnTo>
                    <a:pt x="154943" y="335988"/>
                  </a:lnTo>
                  <a:lnTo>
                    <a:pt x="165340" y="348365"/>
                  </a:lnTo>
                  <a:lnTo>
                    <a:pt x="208486" y="348352"/>
                  </a:lnTo>
                  <a:lnTo>
                    <a:pt x="257187" y="320234"/>
                  </a:lnTo>
                  <a:close/>
                </a:path>
                <a:path w="440690" h="363855">
                  <a:moveTo>
                    <a:pt x="311037" y="0"/>
                  </a:moveTo>
                  <a:lnTo>
                    <a:pt x="71553" y="135970"/>
                  </a:lnTo>
                  <a:lnTo>
                    <a:pt x="58953" y="158332"/>
                  </a:lnTo>
                  <a:lnTo>
                    <a:pt x="60709" y="167136"/>
                  </a:lnTo>
                  <a:lnTo>
                    <a:pt x="62242" y="171967"/>
                  </a:lnTo>
                  <a:lnTo>
                    <a:pt x="64780" y="183646"/>
                  </a:lnTo>
                  <a:lnTo>
                    <a:pt x="65975" y="199944"/>
                  </a:lnTo>
                  <a:lnTo>
                    <a:pt x="63470" y="218609"/>
                  </a:lnTo>
                  <a:lnTo>
                    <a:pt x="431313" y="218609"/>
                  </a:lnTo>
                  <a:lnTo>
                    <a:pt x="435246" y="215132"/>
                  </a:lnTo>
                  <a:lnTo>
                    <a:pt x="439485" y="206423"/>
                  </a:lnTo>
                  <a:lnTo>
                    <a:pt x="440170" y="196763"/>
                  </a:lnTo>
                  <a:lnTo>
                    <a:pt x="436998" y="187278"/>
                  </a:lnTo>
                  <a:lnTo>
                    <a:pt x="336033" y="12412"/>
                  </a:lnTo>
                  <a:lnTo>
                    <a:pt x="329408" y="4918"/>
                  </a:lnTo>
                  <a:lnTo>
                    <a:pt x="320699" y="680"/>
                  </a:lnTo>
                  <a:lnTo>
                    <a:pt x="311037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910865" y="-330111"/>
              <a:ext cx="398478" cy="233550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021112" y="-258172"/>
              <a:ext cx="177213" cy="892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3" name="object 13"/>
          <p:cNvSpPr/>
          <p:nvPr/>
        </p:nvSpPr>
        <p:spPr>
          <a:xfrm>
            <a:off x="1261207" y="1165124"/>
            <a:ext cx="5782738" cy="613367"/>
          </a:xfrm>
          <a:custGeom>
            <a:avLst/>
            <a:gdLst/>
            <a:ahLst/>
            <a:cxnLst/>
            <a:rect l="l" t="t" r="r" b="b"/>
            <a:pathLst>
              <a:path w="5577205" h="1022350">
                <a:moveTo>
                  <a:pt x="167652" y="0"/>
                </a:moveTo>
                <a:lnTo>
                  <a:pt x="5409377" y="0"/>
                </a:lnTo>
                <a:lnTo>
                  <a:pt x="5453814" y="6019"/>
                </a:lnTo>
                <a:lnTo>
                  <a:pt x="5493826" y="22987"/>
                </a:lnTo>
                <a:lnTo>
                  <a:pt x="5527783" y="49269"/>
                </a:lnTo>
                <a:lnTo>
                  <a:pt x="5554056" y="83231"/>
                </a:lnTo>
                <a:lnTo>
                  <a:pt x="5571014" y="123237"/>
                </a:lnTo>
                <a:lnTo>
                  <a:pt x="5577029" y="167652"/>
                </a:lnTo>
                <a:lnTo>
                  <a:pt x="5577029" y="854494"/>
                </a:lnTo>
                <a:lnTo>
                  <a:pt x="5571010" y="898909"/>
                </a:lnTo>
                <a:lnTo>
                  <a:pt x="5554042" y="938915"/>
                </a:lnTo>
                <a:lnTo>
                  <a:pt x="5527760" y="972877"/>
                </a:lnTo>
                <a:lnTo>
                  <a:pt x="5493798" y="999159"/>
                </a:lnTo>
                <a:lnTo>
                  <a:pt x="5453792" y="1016127"/>
                </a:lnTo>
                <a:lnTo>
                  <a:pt x="5409377" y="1022146"/>
                </a:lnTo>
                <a:lnTo>
                  <a:pt x="167652" y="1022146"/>
                </a:lnTo>
                <a:lnTo>
                  <a:pt x="123236" y="1016131"/>
                </a:lnTo>
                <a:lnTo>
                  <a:pt x="83229" y="999173"/>
                </a:lnTo>
                <a:lnTo>
                  <a:pt x="49268" y="972900"/>
                </a:lnTo>
                <a:lnTo>
                  <a:pt x="22986" y="938943"/>
                </a:lnTo>
                <a:lnTo>
                  <a:pt x="6019" y="898931"/>
                </a:lnTo>
                <a:lnTo>
                  <a:pt x="0" y="854494"/>
                </a:lnTo>
                <a:lnTo>
                  <a:pt x="0" y="167652"/>
                </a:lnTo>
                <a:lnTo>
                  <a:pt x="6015" y="123219"/>
                </a:lnTo>
                <a:lnTo>
                  <a:pt x="22974" y="83208"/>
                </a:lnTo>
                <a:lnTo>
                  <a:pt x="49247" y="49250"/>
                </a:lnTo>
                <a:lnTo>
                  <a:pt x="83204" y="22976"/>
                </a:lnTo>
                <a:lnTo>
                  <a:pt x="123216" y="6015"/>
                </a:lnTo>
                <a:lnTo>
                  <a:pt x="16765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4" name="object 14"/>
          <p:cNvSpPr/>
          <p:nvPr/>
        </p:nvSpPr>
        <p:spPr>
          <a:xfrm>
            <a:off x="1536205" y="1405912"/>
            <a:ext cx="240817" cy="156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7" name="object 17"/>
          <p:cNvSpPr txBox="1"/>
          <p:nvPr/>
        </p:nvSpPr>
        <p:spPr>
          <a:xfrm>
            <a:off x="1536206" y="2706673"/>
            <a:ext cx="8437264" cy="32395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 marR="68880" algn="just">
              <a:spcBef>
                <a:spcPts val="600"/>
              </a:spcBef>
            </a:pP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약은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병을 </a:t>
            </a:r>
            <a:r>
              <a:rPr sz="2000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예방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또는 </a:t>
            </a:r>
            <a:r>
              <a:rPr sz="2000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치료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하거나, 병의 원인을 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없애고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건강</a:t>
            </a:r>
            <a:r>
              <a:rPr sz="2000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하게</a:t>
            </a:r>
            <a:r>
              <a:rPr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생활하기 위해 사용합니다. </a:t>
            </a:r>
            <a:endParaRPr lang="en-US" altLang="ko-KR"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090" y="3663476"/>
            <a:ext cx="490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773"/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올바르게 사용하지 않으면</a:t>
            </a:r>
            <a:r>
              <a:rPr lang="en-US" altLang="ko-KR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</a:t>
            </a:r>
            <a:endParaRPr lang="ko-KR" altLang="en-US" sz="2000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7936" y="4168861"/>
            <a:ext cx="46522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원하는 약의 효과를 얻기가 어렵습니다</a:t>
            </a:r>
            <a:r>
              <a:rPr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원치 않는 약의 부작용이 생길 수 있습니다</a:t>
            </a:r>
            <a:r>
              <a:rPr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치료가 잘 되지 않아서 합병증이 생길 수 있습니다</a:t>
            </a:r>
            <a:r>
              <a:rPr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</a:rPr>
              <a:t>.</a:t>
            </a:r>
            <a:endParaRPr lang="ko-KR" altLang="en-US" sz="2000" dirty="0">
              <a:latin typeface="NanumBarunpen" panose="020B0503000000000000" pitchFamily="34" charset="-127"/>
              <a:ea typeface="NanumBarunpen" panose="020B0503000000000000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E8A231-947F-684A-8380-182067282117}"/>
              </a:ext>
            </a:extLst>
          </p:cNvPr>
          <p:cNvSpPr txBox="1"/>
          <p:nvPr/>
        </p:nvSpPr>
        <p:spPr>
          <a:xfrm>
            <a:off x="1840422" y="1302538"/>
            <a:ext cx="465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어르신께서는 약의 사용법을 잘 지키고 계십니까</a:t>
            </a:r>
            <a:r>
              <a:rPr lang="en-US" altLang="ko-KR" sz="200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?</a:t>
            </a:r>
            <a:endParaRPr lang="ko-KR" altLang="en-US" sz="2000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69127-39E3-3C42-98B1-214325F7B069}"/>
              </a:ext>
            </a:extLst>
          </p:cNvPr>
          <p:cNvSpPr txBox="1"/>
          <p:nvPr/>
        </p:nvSpPr>
        <p:spPr>
          <a:xfrm>
            <a:off x="952539" y="2177069"/>
            <a:ext cx="5828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0967"/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약은 올바른 방법으로 사용하는 것이 중요합니다</a:t>
            </a:r>
            <a:r>
              <a:rPr lang="en-US" altLang="ko-KR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2000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261B06D-0259-6841-88BE-3BC72204C5E7}"/>
              </a:ext>
            </a:extLst>
          </p:cNvPr>
          <p:cNvSpPr/>
          <p:nvPr/>
        </p:nvSpPr>
        <p:spPr>
          <a:xfrm>
            <a:off x="525658" y="2106097"/>
            <a:ext cx="21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397" dirty="0">
                <a:solidFill>
                  <a:srgbClr val="58595B"/>
                </a:solidFill>
                <a:latin typeface="Malgun Gothic"/>
                <a:cs typeface="Malgun Gothic"/>
              </a:rPr>
              <a:t> </a:t>
            </a:r>
            <a:endParaRPr lang="ko-KR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24C7413-BAFD-A548-8EC9-170A74C6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020" t="6836" r="32467" b="3320"/>
          <a:stretch>
            <a:fillRect/>
          </a:stretch>
        </p:blipFill>
        <p:spPr bwMode="auto">
          <a:xfrm>
            <a:off x="1464668" y="149"/>
            <a:ext cx="8788003" cy="65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3143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66E3E0-20C6-7F46-8A3C-9799EEBC6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020" t="6836" r="32467" b="3320"/>
          <a:stretch>
            <a:fillRect/>
          </a:stretch>
        </p:blipFill>
        <p:spPr bwMode="auto">
          <a:xfrm>
            <a:off x="1464668" y="149"/>
            <a:ext cx="8788003" cy="65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764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CD7FA6F9-28B4-3A40-A0D8-742DE6F3AAC4}"/>
              </a:ext>
            </a:extLst>
          </p:cNvPr>
          <p:cNvSpPr/>
          <p:nvPr/>
        </p:nvSpPr>
        <p:spPr>
          <a:xfrm>
            <a:off x="1134273" y="1773150"/>
            <a:ext cx="7492579" cy="722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29" name="한쪽 모서리는 잘리고 다른 쪽 모서리는 둥근 사각형 28">
            <a:extLst>
              <a:ext uri="{FF2B5EF4-FFF2-40B4-BE49-F238E27FC236}">
                <a16:creationId xmlns:a16="http://schemas.microsoft.com/office/drawing/2014/main" id="{DC80E45A-285A-B649-ACBC-4A9ECC209E21}"/>
              </a:ext>
            </a:extLst>
          </p:cNvPr>
          <p:cNvSpPr/>
          <p:nvPr/>
        </p:nvSpPr>
        <p:spPr>
          <a:xfrm>
            <a:off x="1134272" y="1365580"/>
            <a:ext cx="1687785" cy="407570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10" name="object 10"/>
          <p:cNvSpPr txBox="1"/>
          <p:nvPr/>
        </p:nvSpPr>
        <p:spPr>
          <a:xfrm>
            <a:off x="1091943" y="1447238"/>
            <a:ext cx="1937728" cy="31120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297826">
              <a:spcBef>
                <a:spcPts val="120"/>
              </a:spcBef>
            </a:pPr>
            <a:r>
              <a:rPr sz="1922" b="1" dirty="0" err="1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전문의약품</a:t>
            </a:r>
            <a:endParaRPr lang="en-US" altLang="ko-KR" sz="1922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C8FF9E39-F2EC-C54B-B187-53E23995F184}"/>
              </a:ext>
            </a:extLst>
          </p:cNvPr>
          <p:cNvSpPr txBox="1">
            <a:spLocks/>
          </p:cNvSpPr>
          <p:nvPr/>
        </p:nvSpPr>
        <p:spPr>
          <a:xfrm>
            <a:off x="1134273" y="247187"/>
            <a:ext cx="8423596" cy="537930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>
            <a:lvl1pPr>
              <a:defRPr sz="3450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5396" latinLnBrk="0">
              <a:spcBef>
                <a:spcPts val="121"/>
              </a:spcBef>
            </a:pPr>
            <a:r>
              <a:rPr lang="ko-KR" altLang="en-US" sz="3395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전문의약품과 일반의약품은 어떻게 다를까요</a:t>
            </a:r>
            <a:r>
              <a:rPr lang="en-US" altLang="ko-KR" sz="3395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lang="ko-KR" altLang="en-US" sz="3395" kern="0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1368762" y="1948506"/>
            <a:ext cx="9342616" cy="31120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>
              <a:spcBef>
                <a:spcPts val="1355"/>
              </a:spcBef>
            </a:pPr>
            <a:r>
              <a:rPr sz="1922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의사가</a:t>
            </a:r>
            <a:r>
              <a:rPr sz="1922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환자를 진료한 후에 환자의 증상에 </a:t>
            </a:r>
            <a:r>
              <a:rPr sz="1922" b="1" dirty="0" err="1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맞추어</a:t>
            </a:r>
            <a:r>
              <a:rPr sz="1922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lang="ko-KR" altLang="en-US" sz="1922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처방하는 약</a:t>
            </a:r>
            <a:r>
              <a:rPr lang="ko-KR" altLang="en-US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입니다</a:t>
            </a:r>
            <a:r>
              <a:rPr lang="en-US" altLang="ko-KR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88" y="4294436"/>
            <a:ext cx="3331328" cy="18158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51" y="4296338"/>
            <a:ext cx="3183767" cy="1866346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8861341" y="1306155"/>
            <a:ext cx="2288226" cy="1656546"/>
            <a:chOff x="5982004" y="2402261"/>
            <a:chExt cx="2210394" cy="994090"/>
          </a:xfrm>
        </p:grpSpPr>
        <p:sp>
          <p:nvSpPr>
            <p:cNvPr id="12" name="object 13"/>
            <p:cNvSpPr/>
            <p:nvPr/>
          </p:nvSpPr>
          <p:spPr>
            <a:xfrm>
              <a:off x="7424736" y="3328440"/>
              <a:ext cx="499407" cy="45053"/>
            </a:xfrm>
            <a:custGeom>
              <a:avLst/>
              <a:gdLst/>
              <a:ahLst/>
              <a:cxnLst/>
              <a:rect l="l" t="t" r="r" b="b"/>
              <a:pathLst>
                <a:path w="354329" h="63500">
                  <a:moveTo>
                    <a:pt x="177025" y="0"/>
                  </a:moveTo>
                  <a:lnTo>
                    <a:pt x="108120" y="2492"/>
                  </a:lnTo>
                  <a:lnTo>
                    <a:pt x="51850" y="9288"/>
                  </a:lnTo>
                  <a:lnTo>
                    <a:pt x="13912" y="19368"/>
                  </a:lnTo>
                  <a:lnTo>
                    <a:pt x="0" y="31711"/>
                  </a:lnTo>
                  <a:lnTo>
                    <a:pt x="13912" y="44062"/>
                  </a:lnTo>
                  <a:lnTo>
                    <a:pt x="51850" y="54146"/>
                  </a:lnTo>
                  <a:lnTo>
                    <a:pt x="108120" y="60944"/>
                  </a:lnTo>
                  <a:lnTo>
                    <a:pt x="177025" y="63436"/>
                  </a:lnTo>
                  <a:lnTo>
                    <a:pt x="245929" y="60944"/>
                  </a:lnTo>
                  <a:lnTo>
                    <a:pt x="302199" y="54146"/>
                  </a:lnTo>
                  <a:lnTo>
                    <a:pt x="340138" y="44062"/>
                  </a:lnTo>
                  <a:lnTo>
                    <a:pt x="354050" y="31711"/>
                  </a:lnTo>
                  <a:lnTo>
                    <a:pt x="340138" y="19368"/>
                  </a:lnTo>
                  <a:lnTo>
                    <a:pt x="302199" y="9288"/>
                  </a:lnTo>
                  <a:lnTo>
                    <a:pt x="245929" y="2492"/>
                  </a:lnTo>
                  <a:lnTo>
                    <a:pt x="177025" y="0"/>
                  </a:lnTo>
                  <a:close/>
                </a:path>
              </a:pathLst>
            </a:custGeom>
            <a:solidFill>
              <a:srgbClr val="231F20">
                <a:alpha val="16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" name="object 14"/>
            <p:cNvSpPr/>
            <p:nvPr/>
          </p:nvSpPr>
          <p:spPr>
            <a:xfrm>
              <a:off x="6297042" y="2402261"/>
              <a:ext cx="999305" cy="9575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" name="object 15"/>
            <p:cNvSpPr/>
            <p:nvPr/>
          </p:nvSpPr>
          <p:spPr>
            <a:xfrm>
              <a:off x="6476560" y="2713443"/>
              <a:ext cx="59284" cy="298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" name="object 16"/>
            <p:cNvSpPr/>
            <p:nvPr/>
          </p:nvSpPr>
          <p:spPr>
            <a:xfrm>
              <a:off x="6854929" y="2722518"/>
              <a:ext cx="59266" cy="298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" name="object 17"/>
            <p:cNvSpPr/>
            <p:nvPr/>
          </p:nvSpPr>
          <p:spPr>
            <a:xfrm>
              <a:off x="6539013" y="2837881"/>
              <a:ext cx="255430" cy="1436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" name="object 18"/>
            <p:cNvSpPr/>
            <p:nvPr/>
          </p:nvSpPr>
          <p:spPr>
            <a:xfrm>
              <a:off x="6473893" y="3033115"/>
              <a:ext cx="601437" cy="157236"/>
            </a:xfrm>
            <a:custGeom>
              <a:avLst/>
              <a:gdLst/>
              <a:ahLst/>
              <a:cxnLst/>
              <a:rect l="l" t="t" r="r" b="b"/>
              <a:pathLst>
                <a:path w="426720" h="221614">
                  <a:moveTo>
                    <a:pt x="9601" y="0"/>
                  </a:moveTo>
                  <a:lnTo>
                    <a:pt x="4373" y="44488"/>
                  </a:lnTo>
                  <a:lnTo>
                    <a:pt x="1695" y="69205"/>
                  </a:lnTo>
                  <a:lnTo>
                    <a:pt x="521" y="84924"/>
                  </a:lnTo>
                  <a:lnTo>
                    <a:pt x="0" y="100634"/>
                  </a:lnTo>
                  <a:lnTo>
                    <a:pt x="4216" y="119579"/>
                  </a:lnTo>
                  <a:lnTo>
                    <a:pt x="19889" y="142925"/>
                  </a:lnTo>
                  <a:lnTo>
                    <a:pt x="50344" y="165726"/>
                  </a:lnTo>
                  <a:lnTo>
                    <a:pt x="98905" y="183034"/>
                  </a:lnTo>
                  <a:lnTo>
                    <a:pt x="168897" y="189903"/>
                  </a:lnTo>
                  <a:lnTo>
                    <a:pt x="205714" y="189903"/>
                  </a:lnTo>
                  <a:lnTo>
                    <a:pt x="205714" y="221538"/>
                  </a:lnTo>
                  <a:lnTo>
                    <a:pt x="347421" y="158064"/>
                  </a:lnTo>
                  <a:lnTo>
                    <a:pt x="321652" y="114566"/>
                  </a:lnTo>
                  <a:lnTo>
                    <a:pt x="423427" y="114566"/>
                  </a:lnTo>
                  <a:lnTo>
                    <a:pt x="410190" y="77492"/>
                  </a:lnTo>
                  <a:lnTo>
                    <a:pt x="397976" y="54267"/>
                  </a:lnTo>
                  <a:lnTo>
                    <a:pt x="383547" y="45710"/>
                  </a:lnTo>
                  <a:lnTo>
                    <a:pt x="360756" y="44488"/>
                  </a:lnTo>
                  <a:lnTo>
                    <a:pt x="217246" y="44488"/>
                  </a:lnTo>
                  <a:lnTo>
                    <a:pt x="9601" y="0"/>
                  </a:lnTo>
                  <a:close/>
                </a:path>
                <a:path w="426720" h="221614">
                  <a:moveTo>
                    <a:pt x="423427" y="114566"/>
                  </a:moveTo>
                  <a:lnTo>
                    <a:pt x="321652" y="114566"/>
                  </a:lnTo>
                  <a:lnTo>
                    <a:pt x="381088" y="142989"/>
                  </a:lnTo>
                  <a:lnTo>
                    <a:pt x="426338" y="122720"/>
                  </a:lnTo>
                  <a:lnTo>
                    <a:pt x="423427" y="114566"/>
                  </a:lnTo>
                  <a:close/>
                </a:path>
              </a:pathLst>
            </a:custGeom>
            <a:solidFill>
              <a:srgbClr val="E8F5E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" name="object 19"/>
            <p:cNvSpPr/>
            <p:nvPr/>
          </p:nvSpPr>
          <p:spPr>
            <a:xfrm>
              <a:off x="6342777" y="2579978"/>
              <a:ext cx="666932" cy="884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9" name="object 20"/>
            <p:cNvSpPr/>
            <p:nvPr/>
          </p:nvSpPr>
          <p:spPr>
            <a:xfrm>
              <a:off x="6396294" y="2852181"/>
              <a:ext cx="152938" cy="1557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1" name="object 21"/>
            <p:cNvSpPr/>
            <p:nvPr/>
          </p:nvSpPr>
          <p:spPr>
            <a:xfrm>
              <a:off x="6482181" y="2974345"/>
              <a:ext cx="390218" cy="74789"/>
            </a:xfrm>
            <a:custGeom>
              <a:avLst/>
              <a:gdLst/>
              <a:ahLst/>
              <a:cxnLst/>
              <a:rect l="l" t="t" r="r" b="b"/>
              <a:pathLst>
                <a:path w="276860" h="105410">
                  <a:moveTo>
                    <a:pt x="27600" y="0"/>
                  </a:moveTo>
                  <a:lnTo>
                    <a:pt x="8593" y="7052"/>
                  </a:lnTo>
                  <a:lnTo>
                    <a:pt x="0" y="31232"/>
                  </a:lnTo>
                  <a:lnTo>
                    <a:pt x="18571" y="53839"/>
                  </a:lnTo>
                  <a:lnTo>
                    <a:pt x="67638" y="71245"/>
                  </a:lnTo>
                  <a:lnTo>
                    <a:pt x="118284" y="82433"/>
                  </a:lnTo>
                  <a:lnTo>
                    <a:pt x="141592" y="86388"/>
                  </a:lnTo>
                  <a:lnTo>
                    <a:pt x="160293" y="100421"/>
                  </a:lnTo>
                  <a:lnTo>
                    <a:pt x="172237" y="105308"/>
                  </a:lnTo>
                  <a:lnTo>
                    <a:pt x="182561" y="101236"/>
                  </a:lnTo>
                  <a:lnTo>
                    <a:pt x="196405" y="88395"/>
                  </a:lnTo>
                  <a:lnTo>
                    <a:pt x="204368" y="83922"/>
                  </a:lnTo>
                  <a:lnTo>
                    <a:pt x="209289" y="82235"/>
                  </a:lnTo>
                  <a:lnTo>
                    <a:pt x="265902" y="82235"/>
                  </a:lnTo>
                  <a:lnTo>
                    <a:pt x="259461" y="72202"/>
                  </a:lnTo>
                  <a:lnTo>
                    <a:pt x="272953" y="72202"/>
                  </a:lnTo>
                  <a:lnTo>
                    <a:pt x="276478" y="67948"/>
                  </a:lnTo>
                  <a:lnTo>
                    <a:pt x="267906" y="54409"/>
                  </a:lnTo>
                  <a:lnTo>
                    <a:pt x="274061" y="54409"/>
                  </a:lnTo>
                  <a:lnTo>
                    <a:pt x="275869" y="46802"/>
                  </a:lnTo>
                  <a:lnTo>
                    <a:pt x="273255" y="40909"/>
                  </a:lnTo>
                  <a:lnTo>
                    <a:pt x="154965" y="40909"/>
                  </a:lnTo>
                  <a:lnTo>
                    <a:pt x="71548" y="10983"/>
                  </a:lnTo>
                  <a:lnTo>
                    <a:pt x="27600" y="0"/>
                  </a:lnTo>
                  <a:close/>
                </a:path>
                <a:path w="276860" h="105410">
                  <a:moveTo>
                    <a:pt x="265902" y="82235"/>
                  </a:moveTo>
                  <a:lnTo>
                    <a:pt x="209289" y="82235"/>
                  </a:lnTo>
                  <a:lnTo>
                    <a:pt x="213211" y="83158"/>
                  </a:lnTo>
                  <a:lnTo>
                    <a:pt x="218173" y="86515"/>
                  </a:lnTo>
                  <a:lnTo>
                    <a:pt x="226390" y="92548"/>
                  </a:lnTo>
                  <a:lnTo>
                    <a:pt x="231038" y="100841"/>
                  </a:lnTo>
                  <a:lnTo>
                    <a:pt x="239826" y="104181"/>
                  </a:lnTo>
                  <a:lnTo>
                    <a:pt x="248285" y="101260"/>
                  </a:lnTo>
                  <a:lnTo>
                    <a:pt x="247053" y="92040"/>
                  </a:lnTo>
                  <a:lnTo>
                    <a:pt x="263477" y="92040"/>
                  </a:lnTo>
                  <a:lnTo>
                    <a:pt x="268160" y="85753"/>
                  </a:lnTo>
                  <a:lnTo>
                    <a:pt x="265902" y="82235"/>
                  </a:lnTo>
                  <a:close/>
                </a:path>
                <a:path w="276860" h="105410">
                  <a:moveTo>
                    <a:pt x="263477" y="92040"/>
                  </a:moveTo>
                  <a:lnTo>
                    <a:pt x="247053" y="92040"/>
                  </a:lnTo>
                  <a:lnTo>
                    <a:pt x="257924" y="99494"/>
                  </a:lnTo>
                  <a:lnTo>
                    <a:pt x="263477" y="92040"/>
                  </a:lnTo>
                  <a:close/>
                </a:path>
                <a:path w="276860" h="105410">
                  <a:moveTo>
                    <a:pt x="272953" y="72202"/>
                  </a:moveTo>
                  <a:lnTo>
                    <a:pt x="259461" y="72202"/>
                  </a:lnTo>
                  <a:lnTo>
                    <a:pt x="267944" y="78247"/>
                  </a:lnTo>
                  <a:lnTo>
                    <a:pt x="272953" y="72202"/>
                  </a:lnTo>
                  <a:close/>
                </a:path>
                <a:path w="276860" h="105410">
                  <a:moveTo>
                    <a:pt x="274061" y="54409"/>
                  </a:moveTo>
                  <a:lnTo>
                    <a:pt x="267906" y="54409"/>
                  </a:lnTo>
                  <a:lnTo>
                    <a:pt x="273799" y="55514"/>
                  </a:lnTo>
                  <a:lnTo>
                    <a:pt x="274061" y="54409"/>
                  </a:lnTo>
                  <a:close/>
                </a:path>
                <a:path w="276860" h="105410">
                  <a:moveTo>
                    <a:pt x="219425" y="7147"/>
                  </a:moveTo>
                  <a:lnTo>
                    <a:pt x="182340" y="17409"/>
                  </a:lnTo>
                  <a:lnTo>
                    <a:pt x="154965" y="40909"/>
                  </a:lnTo>
                  <a:lnTo>
                    <a:pt x="273255" y="40909"/>
                  </a:lnTo>
                  <a:lnTo>
                    <a:pt x="232829" y="9058"/>
                  </a:lnTo>
                  <a:lnTo>
                    <a:pt x="219425" y="7147"/>
                  </a:lnTo>
                  <a:close/>
                </a:path>
              </a:pathLst>
            </a:custGeom>
            <a:solidFill>
              <a:srgbClr val="FDD2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2" name="object 22"/>
            <p:cNvSpPr/>
            <p:nvPr/>
          </p:nvSpPr>
          <p:spPr>
            <a:xfrm>
              <a:off x="6400826" y="2852884"/>
              <a:ext cx="471860" cy="195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" name="object 23"/>
            <p:cNvSpPr/>
            <p:nvPr/>
          </p:nvSpPr>
          <p:spPr>
            <a:xfrm>
              <a:off x="6547607" y="3070699"/>
              <a:ext cx="95764" cy="28384"/>
            </a:xfrm>
            <a:custGeom>
              <a:avLst/>
              <a:gdLst/>
              <a:ahLst/>
              <a:cxnLst/>
              <a:rect l="l" t="t" r="r" b="b"/>
              <a:pathLst>
                <a:path w="67945" h="40004">
                  <a:moveTo>
                    <a:pt x="62483" y="0"/>
                  </a:moveTo>
                  <a:lnTo>
                    <a:pt x="0" y="28524"/>
                  </a:lnTo>
                  <a:lnTo>
                    <a:pt x="5613" y="39763"/>
                  </a:lnTo>
                  <a:lnTo>
                    <a:pt x="67348" y="9791"/>
                  </a:lnTo>
                  <a:lnTo>
                    <a:pt x="62483" y="0"/>
                  </a:lnTo>
                  <a:close/>
                </a:path>
              </a:pathLst>
            </a:custGeom>
            <a:solidFill>
              <a:srgbClr val="D4DAD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967098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30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81781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18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944608" y="3114910"/>
              <a:ext cx="237174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8275" y="0"/>
                  </a:lnTo>
                </a:path>
              </a:pathLst>
            </a:custGeom>
            <a:ln w="8413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927227" y="3098438"/>
              <a:ext cx="293557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8165" y="0"/>
                  </a:lnTo>
                </a:path>
              </a:pathLst>
            </a:custGeom>
            <a:ln w="26098">
              <a:solidFill>
                <a:srgbClr val="6D9091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1" name="object 28"/>
            <p:cNvSpPr/>
            <p:nvPr/>
          </p:nvSpPr>
          <p:spPr>
            <a:xfrm>
              <a:off x="6052538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30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3" name="object 29"/>
            <p:cNvSpPr/>
            <p:nvPr/>
          </p:nvSpPr>
          <p:spPr>
            <a:xfrm>
              <a:off x="6267221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1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4" name="object 30"/>
            <p:cNvSpPr/>
            <p:nvPr/>
          </p:nvSpPr>
          <p:spPr>
            <a:xfrm>
              <a:off x="6030048" y="3114910"/>
              <a:ext cx="237174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8275" y="0"/>
                  </a:lnTo>
                </a:path>
              </a:pathLst>
            </a:custGeom>
            <a:ln w="8413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5" name="object 31"/>
            <p:cNvSpPr/>
            <p:nvPr/>
          </p:nvSpPr>
          <p:spPr>
            <a:xfrm>
              <a:off x="6012667" y="3098438"/>
              <a:ext cx="293557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8165" y="0"/>
                  </a:lnTo>
                </a:path>
              </a:pathLst>
            </a:custGeom>
            <a:ln w="26098">
              <a:solidFill>
                <a:srgbClr val="6D9091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6" name="object 32"/>
            <p:cNvSpPr/>
            <p:nvPr/>
          </p:nvSpPr>
          <p:spPr>
            <a:xfrm>
              <a:off x="5982004" y="3083003"/>
              <a:ext cx="1276263" cy="0"/>
            </a:xfrm>
            <a:custGeom>
              <a:avLst/>
              <a:gdLst/>
              <a:ahLst/>
              <a:cxnLst/>
              <a:rect l="l" t="t" r="r" b="b"/>
              <a:pathLst>
                <a:path w="905510">
                  <a:moveTo>
                    <a:pt x="0" y="0"/>
                  </a:moveTo>
                  <a:lnTo>
                    <a:pt x="905192" y="0"/>
                  </a:lnTo>
                </a:path>
              </a:pathLst>
            </a:custGeom>
            <a:ln w="42075">
              <a:solidFill>
                <a:srgbClr val="86C3C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7" name="object 33"/>
            <p:cNvSpPr/>
            <p:nvPr/>
          </p:nvSpPr>
          <p:spPr>
            <a:xfrm>
              <a:off x="5982004" y="3070820"/>
              <a:ext cx="1276263" cy="0"/>
            </a:xfrm>
            <a:custGeom>
              <a:avLst/>
              <a:gdLst/>
              <a:ahLst/>
              <a:cxnLst/>
              <a:rect l="l" t="t" r="r" b="b"/>
              <a:pathLst>
                <a:path w="905510">
                  <a:moveTo>
                    <a:pt x="0" y="0"/>
                  </a:moveTo>
                  <a:lnTo>
                    <a:pt x="905192" y="0"/>
                  </a:lnTo>
                </a:path>
              </a:pathLst>
            </a:custGeom>
            <a:ln w="7734">
              <a:solidFill>
                <a:srgbClr val="A1D4D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8" name="object 34"/>
            <p:cNvSpPr/>
            <p:nvPr/>
          </p:nvSpPr>
          <p:spPr>
            <a:xfrm>
              <a:off x="6095472" y="3060683"/>
              <a:ext cx="638132" cy="0"/>
            </a:xfrm>
            <a:custGeom>
              <a:avLst/>
              <a:gdLst/>
              <a:ahLst/>
              <a:cxnLst/>
              <a:rect l="l" t="t" r="r" b="b"/>
              <a:pathLst>
                <a:path w="452754">
                  <a:moveTo>
                    <a:pt x="0" y="0"/>
                  </a:moveTo>
                  <a:lnTo>
                    <a:pt x="452323" y="0"/>
                  </a:lnTo>
                </a:path>
              </a:pathLst>
            </a:custGeom>
            <a:ln w="18859">
              <a:solidFill>
                <a:srgbClr val="BFC4B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9" name="object 35"/>
            <p:cNvSpPr/>
            <p:nvPr/>
          </p:nvSpPr>
          <p:spPr>
            <a:xfrm>
              <a:off x="6095471" y="3048329"/>
              <a:ext cx="492247" cy="0"/>
            </a:xfrm>
            <a:custGeom>
              <a:avLst/>
              <a:gdLst/>
              <a:ahLst/>
              <a:cxnLst/>
              <a:rect l="l" t="t" r="r" b="b"/>
              <a:pathLst>
                <a:path w="349250">
                  <a:moveTo>
                    <a:pt x="0" y="0"/>
                  </a:moveTo>
                  <a:lnTo>
                    <a:pt x="348881" y="0"/>
                  </a:lnTo>
                </a:path>
              </a:pathLst>
            </a:custGeom>
            <a:ln w="15963">
              <a:solidFill>
                <a:srgbClr val="A4B0B3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0" name="object 36"/>
            <p:cNvSpPr/>
            <p:nvPr/>
          </p:nvSpPr>
          <p:spPr>
            <a:xfrm>
              <a:off x="6074010" y="2868733"/>
              <a:ext cx="545947" cy="180213"/>
            </a:xfrm>
            <a:custGeom>
              <a:avLst/>
              <a:gdLst/>
              <a:ahLst/>
              <a:cxnLst/>
              <a:rect l="l" t="t" r="r" b="b"/>
              <a:pathLst>
                <a:path w="387350" h="254000">
                  <a:moveTo>
                    <a:pt x="382422" y="0"/>
                  </a:moveTo>
                  <a:lnTo>
                    <a:pt x="4889" y="0"/>
                  </a:lnTo>
                  <a:lnTo>
                    <a:pt x="0" y="4889"/>
                  </a:lnTo>
                  <a:lnTo>
                    <a:pt x="0" y="248970"/>
                  </a:lnTo>
                  <a:lnTo>
                    <a:pt x="4889" y="253860"/>
                  </a:lnTo>
                  <a:lnTo>
                    <a:pt x="382422" y="253860"/>
                  </a:lnTo>
                  <a:lnTo>
                    <a:pt x="387311" y="248970"/>
                  </a:lnTo>
                  <a:lnTo>
                    <a:pt x="387311" y="4889"/>
                  </a:lnTo>
                  <a:lnTo>
                    <a:pt x="382422" y="0"/>
                  </a:lnTo>
                  <a:close/>
                </a:path>
              </a:pathLst>
            </a:custGeom>
            <a:solidFill>
              <a:srgbClr val="CFD3C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1" name="object 37"/>
            <p:cNvSpPr/>
            <p:nvPr/>
          </p:nvSpPr>
          <p:spPr>
            <a:xfrm>
              <a:off x="6074529" y="2874676"/>
              <a:ext cx="545052" cy="0"/>
            </a:xfrm>
            <a:custGeom>
              <a:avLst/>
              <a:gdLst/>
              <a:ahLst/>
              <a:cxnLst/>
              <a:rect l="l" t="t" r="r" b="b"/>
              <a:pathLst>
                <a:path w="386714">
                  <a:moveTo>
                    <a:pt x="0" y="0"/>
                  </a:moveTo>
                  <a:lnTo>
                    <a:pt x="386283" y="0"/>
                  </a:lnTo>
                </a:path>
              </a:pathLst>
            </a:custGeom>
            <a:ln w="16751">
              <a:solidFill>
                <a:srgbClr val="E6E7E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2" name="object 38"/>
            <p:cNvSpPr/>
            <p:nvPr/>
          </p:nvSpPr>
          <p:spPr>
            <a:xfrm>
              <a:off x="6306065" y="2957759"/>
              <a:ext cx="88605" cy="9912"/>
            </a:xfrm>
            <a:custGeom>
              <a:avLst/>
              <a:gdLst/>
              <a:ahLst/>
              <a:cxnLst/>
              <a:rect l="l" t="t" r="r" b="b"/>
              <a:pathLst>
                <a:path w="62864" h="13970">
                  <a:moveTo>
                    <a:pt x="62382" y="13779"/>
                  </a:moveTo>
                  <a:lnTo>
                    <a:pt x="0" y="13779"/>
                  </a:lnTo>
                  <a:lnTo>
                    <a:pt x="0" y="0"/>
                  </a:lnTo>
                  <a:lnTo>
                    <a:pt x="62382" y="0"/>
                  </a:lnTo>
                  <a:lnTo>
                    <a:pt x="62382" y="137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3" name="object 39"/>
            <p:cNvSpPr/>
            <p:nvPr/>
          </p:nvSpPr>
          <p:spPr>
            <a:xfrm>
              <a:off x="6636711" y="2740521"/>
              <a:ext cx="144989" cy="13967"/>
            </a:xfrm>
            <a:custGeom>
              <a:avLst/>
              <a:gdLst/>
              <a:ahLst/>
              <a:cxnLst/>
              <a:rect l="l" t="t" r="r" b="b"/>
              <a:pathLst>
                <a:path w="102870" h="19685">
                  <a:moveTo>
                    <a:pt x="0" y="0"/>
                  </a:moveTo>
                  <a:lnTo>
                    <a:pt x="25" y="6705"/>
                  </a:lnTo>
                  <a:lnTo>
                    <a:pt x="1739" y="15786"/>
                  </a:lnTo>
                  <a:lnTo>
                    <a:pt x="99707" y="19621"/>
                  </a:lnTo>
                  <a:lnTo>
                    <a:pt x="101981" y="11150"/>
                  </a:lnTo>
                  <a:lnTo>
                    <a:pt x="102489" y="4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4" name="object 40"/>
            <p:cNvSpPr/>
            <p:nvPr/>
          </p:nvSpPr>
          <p:spPr>
            <a:xfrm>
              <a:off x="7733796" y="3032033"/>
              <a:ext cx="206744" cy="189224"/>
            </a:xfrm>
            <a:custGeom>
              <a:avLst/>
              <a:gdLst/>
              <a:ahLst/>
              <a:cxnLst/>
              <a:rect l="l" t="t" r="r" b="b"/>
              <a:pathLst>
                <a:path w="146685" h="266700">
                  <a:moveTo>
                    <a:pt x="139344" y="0"/>
                  </a:moveTo>
                  <a:lnTo>
                    <a:pt x="0" y="0"/>
                  </a:lnTo>
                  <a:lnTo>
                    <a:pt x="0" y="266141"/>
                  </a:lnTo>
                  <a:lnTo>
                    <a:pt x="103847" y="266141"/>
                  </a:lnTo>
                  <a:lnTo>
                    <a:pt x="120435" y="262791"/>
                  </a:lnTo>
                  <a:lnTo>
                    <a:pt x="133983" y="253657"/>
                  </a:lnTo>
                  <a:lnTo>
                    <a:pt x="143118" y="240112"/>
                  </a:lnTo>
                  <a:lnTo>
                    <a:pt x="146469" y="223532"/>
                  </a:lnTo>
                  <a:lnTo>
                    <a:pt x="146469" y="7124"/>
                  </a:lnTo>
                  <a:lnTo>
                    <a:pt x="13934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5" name="object 41"/>
            <p:cNvSpPr/>
            <p:nvPr/>
          </p:nvSpPr>
          <p:spPr>
            <a:xfrm>
              <a:off x="7571104" y="3213256"/>
              <a:ext cx="334728" cy="28834"/>
            </a:xfrm>
            <a:custGeom>
              <a:avLst/>
              <a:gdLst/>
              <a:ahLst/>
              <a:cxnLst/>
              <a:rect l="l" t="t" r="r" b="b"/>
              <a:pathLst>
                <a:path w="237489" h="40639">
                  <a:moveTo>
                    <a:pt x="237362" y="0"/>
                  </a:moveTo>
                  <a:lnTo>
                    <a:pt x="6350" y="0"/>
                  </a:lnTo>
                  <a:lnTo>
                    <a:pt x="0" y="6350"/>
                  </a:lnTo>
                  <a:lnTo>
                    <a:pt x="60" y="34159"/>
                  </a:lnTo>
                  <a:lnTo>
                    <a:pt x="6350" y="40449"/>
                  </a:lnTo>
                  <a:lnTo>
                    <a:pt x="215874" y="40449"/>
                  </a:lnTo>
                  <a:lnTo>
                    <a:pt x="224236" y="38761"/>
                  </a:lnTo>
                  <a:lnTo>
                    <a:pt x="231066" y="34159"/>
                  </a:lnTo>
                  <a:lnTo>
                    <a:pt x="235673" y="27333"/>
                  </a:lnTo>
                  <a:lnTo>
                    <a:pt x="237362" y="18973"/>
                  </a:lnTo>
                  <a:lnTo>
                    <a:pt x="237362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6" name="object 42"/>
            <p:cNvSpPr/>
            <p:nvPr/>
          </p:nvSpPr>
          <p:spPr>
            <a:xfrm>
              <a:off x="7714419" y="3234044"/>
              <a:ext cx="0" cy="124798"/>
            </a:xfrm>
            <a:custGeom>
              <a:avLst/>
              <a:gdLst/>
              <a:ahLst/>
              <a:cxnLst/>
              <a:rect l="l" t="t" r="r" b="b"/>
              <a:pathLst>
                <a:path h="175895">
                  <a:moveTo>
                    <a:pt x="0" y="0"/>
                  </a:moveTo>
                  <a:lnTo>
                    <a:pt x="0" y="175590"/>
                  </a:lnTo>
                </a:path>
              </a:pathLst>
            </a:custGeom>
            <a:ln w="9664">
              <a:solidFill>
                <a:srgbClr val="5B4B4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7" name="object 43"/>
            <p:cNvSpPr/>
            <p:nvPr/>
          </p:nvSpPr>
          <p:spPr>
            <a:xfrm>
              <a:off x="7621697" y="3234044"/>
              <a:ext cx="0" cy="109480"/>
            </a:xfrm>
            <a:custGeom>
              <a:avLst/>
              <a:gdLst/>
              <a:ahLst/>
              <a:cxnLst/>
              <a:rect l="l" t="t" r="r" b="b"/>
              <a:pathLst>
                <a:path h="154304">
                  <a:moveTo>
                    <a:pt x="0" y="0"/>
                  </a:moveTo>
                  <a:lnTo>
                    <a:pt x="0" y="154089"/>
                  </a:lnTo>
                </a:path>
              </a:pathLst>
            </a:custGeom>
            <a:ln w="9664">
              <a:solidFill>
                <a:srgbClr val="5B4B4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8" name="object 44"/>
            <p:cNvSpPr/>
            <p:nvPr/>
          </p:nvSpPr>
          <p:spPr>
            <a:xfrm>
              <a:off x="7872109" y="3234044"/>
              <a:ext cx="47435" cy="124798"/>
            </a:xfrm>
            <a:custGeom>
              <a:avLst/>
              <a:gdLst/>
              <a:ahLst/>
              <a:cxnLst/>
              <a:rect l="l" t="t" r="r" b="b"/>
              <a:pathLst>
                <a:path w="33654" h="175895">
                  <a:moveTo>
                    <a:pt x="9664" y="0"/>
                  </a:moveTo>
                  <a:lnTo>
                    <a:pt x="0" y="0"/>
                  </a:lnTo>
                  <a:lnTo>
                    <a:pt x="23799" y="175590"/>
                  </a:lnTo>
                  <a:lnTo>
                    <a:pt x="33451" y="175590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9" name="object 45"/>
            <p:cNvSpPr/>
            <p:nvPr/>
          </p:nvSpPr>
          <p:spPr>
            <a:xfrm>
              <a:off x="7801906" y="3234044"/>
              <a:ext cx="47435" cy="124798"/>
            </a:xfrm>
            <a:custGeom>
              <a:avLst/>
              <a:gdLst/>
              <a:ahLst/>
              <a:cxnLst/>
              <a:rect l="l" t="t" r="r" b="b"/>
              <a:pathLst>
                <a:path w="33654" h="175895">
                  <a:moveTo>
                    <a:pt x="9664" y="0"/>
                  </a:moveTo>
                  <a:lnTo>
                    <a:pt x="0" y="0"/>
                  </a:lnTo>
                  <a:lnTo>
                    <a:pt x="23787" y="175590"/>
                  </a:lnTo>
                  <a:lnTo>
                    <a:pt x="33451" y="175590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0" name="object 46"/>
            <p:cNvSpPr/>
            <p:nvPr/>
          </p:nvSpPr>
          <p:spPr>
            <a:xfrm>
              <a:off x="7447090" y="2981042"/>
              <a:ext cx="169209" cy="12520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1" name="object 47"/>
            <p:cNvSpPr/>
            <p:nvPr/>
          </p:nvSpPr>
          <p:spPr>
            <a:xfrm>
              <a:off x="7794154" y="2981936"/>
              <a:ext cx="144537" cy="11326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2" name="object 48"/>
            <p:cNvSpPr/>
            <p:nvPr/>
          </p:nvSpPr>
          <p:spPr>
            <a:xfrm>
              <a:off x="7696045" y="3147280"/>
              <a:ext cx="196899" cy="73437"/>
            </a:xfrm>
            <a:custGeom>
              <a:avLst/>
              <a:gdLst/>
              <a:ahLst/>
              <a:cxnLst/>
              <a:rect l="l" t="t" r="r" b="b"/>
              <a:pathLst>
                <a:path w="139700" h="103504">
                  <a:moveTo>
                    <a:pt x="118884" y="0"/>
                  </a:moveTo>
                  <a:lnTo>
                    <a:pt x="0" y="72199"/>
                  </a:lnTo>
                  <a:lnTo>
                    <a:pt x="72948" y="101892"/>
                  </a:lnTo>
                  <a:lnTo>
                    <a:pt x="81271" y="103225"/>
                  </a:lnTo>
                  <a:lnTo>
                    <a:pt x="100522" y="101403"/>
                  </a:lnTo>
                  <a:lnTo>
                    <a:pt x="122128" y="87693"/>
                  </a:lnTo>
                  <a:lnTo>
                    <a:pt x="137515" y="53365"/>
                  </a:lnTo>
                  <a:lnTo>
                    <a:pt x="139410" y="41515"/>
                  </a:lnTo>
                  <a:lnTo>
                    <a:pt x="138101" y="32007"/>
                  </a:lnTo>
                  <a:lnTo>
                    <a:pt x="131841" y="19836"/>
                  </a:lnTo>
                  <a:lnTo>
                    <a:pt x="118884" y="0"/>
                  </a:lnTo>
                  <a:close/>
                </a:path>
              </a:pathLst>
            </a:custGeom>
            <a:solidFill>
              <a:srgbClr val="5C454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3" name="object 49"/>
            <p:cNvSpPr/>
            <p:nvPr/>
          </p:nvSpPr>
          <p:spPr>
            <a:xfrm>
              <a:off x="7532080" y="2977015"/>
              <a:ext cx="346363" cy="192828"/>
            </a:xfrm>
            <a:custGeom>
              <a:avLst/>
              <a:gdLst/>
              <a:ahLst/>
              <a:cxnLst/>
              <a:rect l="l" t="t" r="r" b="b"/>
              <a:pathLst>
                <a:path w="245745" h="271779">
                  <a:moveTo>
                    <a:pt x="86183" y="0"/>
                  </a:moveTo>
                  <a:lnTo>
                    <a:pt x="47447" y="2252"/>
                  </a:lnTo>
                  <a:lnTo>
                    <a:pt x="17716" y="17932"/>
                  </a:lnTo>
                  <a:lnTo>
                    <a:pt x="18080" y="30851"/>
                  </a:lnTo>
                  <a:lnTo>
                    <a:pt x="18801" y="48451"/>
                  </a:lnTo>
                  <a:lnTo>
                    <a:pt x="19711" y="69545"/>
                  </a:lnTo>
                  <a:lnTo>
                    <a:pt x="17385" y="78820"/>
                  </a:lnTo>
                  <a:lnTo>
                    <a:pt x="15209" y="87868"/>
                  </a:lnTo>
                  <a:lnTo>
                    <a:pt x="13386" y="96005"/>
                  </a:lnTo>
                  <a:lnTo>
                    <a:pt x="12117" y="102552"/>
                  </a:lnTo>
                  <a:lnTo>
                    <a:pt x="11988" y="111702"/>
                  </a:lnTo>
                  <a:lnTo>
                    <a:pt x="14050" y="120896"/>
                  </a:lnTo>
                  <a:lnTo>
                    <a:pt x="17518" y="129382"/>
                  </a:lnTo>
                  <a:lnTo>
                    <a:pt x="21604" y="136410"/>
                  </a:lnTo>
                  <a:lnTo>
                    <a:pt x="21591" y="139649"/>
                  </a:lnTo>
                  <a:lnTo>
                    <a:pt x="18726" y="191023"/>
                  </a:lnTo>
                  <a:lnTo>
                    <a:pt x="2794" y="229987"/>
                  </a:lnTo>
                  <a:lnTo>
                    <a:pt x="0" y="245754"/>
                  </a:lnTo>
                  <a:lnTo>
                    <a:pt x="14300" y="260240"/>
                  </a:lnTo>
                  <a:lnTo>
                    <a:pt x="58053" y="268274"/>
                  </a:lnTo>
                  <a:lnTo>
                    <a:pt x="115339" y="270784"/>
                  </a:lnTo>
                  <a:lnTo>
                    <a:pt x="162620" y="271324"/>
                  </a:lnTo>
                  <a:lnTo>
                    <a:pt x="200797" y="268637"/>
                  </a:lnTo>
                  <a:lnTo>
                    <a:pt x="230773" y="261467"/>
                  </a:lnTo>
                  <a:lnTo>
                    <a:pt x="245639" y="249389"/>
                  </a:lnTo>
                  <a:lnTo>
                    <a:pt x="244241" y="233995"/>
                  </a:lnTo>
                  <a:lnTo>
                    <a:pt x="236109" y="217056"/>
                  </a:lnTo>
                  <a:lnTo>
                    <a:pt x="230773" y="200342"/>
                  </a:lnTo>
                  <a:lnTo>
                    <a:pt x="231243" y="177671"/>
                  </a:lnTo>
                  <a:lnTo>
                    <a:pt x="233364" y="146259"/>
                  </a:lnTo>
                  <a:lnTo>
                    <a:pt x="235884" y="112970"/>
                  </a:lnTo>
                  <a:lnTo>
                    <a:pt x="237555" y="84670"/>
                  </a:lnTo>
                  <a:lnTo>
                    <a:pt x="237794" y="55293"/>
                  </a:lnTo>
                  <a:lnTo>
                    <a:pt x="235651" y="30851"/>
                  </a:lnTo>
                  <a:lnTo>
                    <a:pt x="231421" y="17932"/>
                  </a:lnTo>
                  <a:lnTo>
                    <a:pt x="121858" y="17932"/>
                  </a:lnTo>
                  <a:lnTo>
                    <a:pt x="105466" y="16394"/>
                  </a:lnTo>
                  <a:lnTo>
                    <a:pt x="94405" y="10090"/>
                  </a:lnTo>
                  <a:lnTo>
                    <a:pt x="88148" y="3217"/>
                  </a:lnTo>
                  <a:lnTo>
                    <a:pt x="86183" y="0"/>
                  </a:lnTo>
                  <a:close/>
                </a:path>
                <a:path w="245745" h="271779">
                  <a:moveTo>
                    <a:pt x="158637" y="0"/>
                  </a:moveTo>
                  <a:lnTo>
                    <a:pt x="151804" y="8688"/>
                  </a:lnTo>
                  <a:lnTo>
                    <a:pt x="145695" y="13452"/>
                  </a:lnTo>
                  <a:lnTo>
                    <a:pt x="136863" y="15973"/>
                  </a:lnTo>
                  <a:lnTo>
                    <a:pt x="121858" y="17932"/>
                  </a:lnTo>
                  <a:lnTo>
                    <a:pt x="231421" y="17932"/>
                  </a:lnTo>
                  <a:lnTo>
                    <a:pt x="230120" y="13958"/>
                  </a:lnTo>
                  <a:lnTo>
                    <a:pt x="220194" y="7226"/>
                  </a:lnTo>
                  <a:lnTo>
                    <a:pt x="203573" y="5652"/>
                  </a:lnTo>
                  <a:lnTo>
                    <a:pt x="183191" y="3217"/>
                  </a:lnTo>
                  <a:lnTo>
                    <a:pt x="158637" y="0"/>
                  </a:lnTo>
                  <a:close/>
                </a:path>
              </a:pathLst>
            </a:custGeom>
            <a:solidFill>
              <a:srgbClr val="9A84B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4" name="object 50"/>
            <p:cNvSpPr/>
            <p:nvPr/>
          </p:nvSpPr>
          <p:spPr>
            <a:xfrm>
              <a:off x="7327833" y="2554324"/>
              <a:ext cx="864565" cy="401876"/>
            </a:xfrm>
            <a:custGeom>
              <a:avLst/>
              <a:gdLst/>
              <a:ahLst/>
              <a:cxnLst/>
              <a:rect l="l" t="t" r="r" b="b"/>
              <a:pathLst>
                <a:path w="613410" h="566420">
                  <a:moveTo>
                    <a:pt x="465132" y="524395"/>
                  </a:moveTo>
                  <a:lnTo>
                    <a:pt x="263393" y="524395"/>
                  </a:lnTo>
                  <a:lnTo>
                    <a:pt x="336702" y="550206"/>
                  </a:lnTo>
                  <a:lnTo>
                    <a:pt x="378525" y="562863"/>
                  </a:lnTo>
                  <a:lnTo>
                    <a:pt x="404507" y="566015"/>
                  </a:lnTo>
                  <a:lnTo>
                    <a:pt x="430296" y="563308"/>
                  </a:lnTo>
                  <a:lnTo>
                    <a:pt x="453242" y="552583"/>
                  </a:lnTo>
                  <a:lnTo>
                    <a:pt x="463543" y="534733"/>
                  </a:lnTo>
                  <a:lnTo>
                    <a:pt x="465132" y="524395"/>
                  </a:lnTo>
                  <a:close/>
                </a:path>
                <a:path w="613410" h="566420">
                  <a:moveTo>
                    <a:pt x="271025" y="0"/>
                  </a:moveTo>
                  <a:lnTo>
                    <a:pt x="201483" y="8187"/>
                  </a:lnTo>
                  <a:lnTo>
                    <a:pt x="158315" y="27855"/>
                  </a:lnTo>
                  <a:lnTo>
                    <a:pt x="139304" y="49922"/>
                  </a:lnTo>
                  <a:lnTo>
                    <a:pt x="142235" y="65303"/>
                  </a:lnTo>
                  <a:lnTo>
                    <a:pt x="111018" y="69200"/>
                  </a:lnTo>
                  <a:lnTo>
                    <a:pt x="73169" y="97169"/>
                  </a:lnTo>
                  <a:lnTo>
                    <a:pt x="49068" y="134150"/>
                  </a:lnTo>
                  <a:lnTo>
                    <a:pt x="35858" y="187669"/>
                  </a:lnTo>
                  <a:lnTo>
                    <a:pt x="39072" y="204967"/>
                  </a:lnTo>
                  <a:lnTo>
                    <a:pt x="41384" y="211480"/>
                  </a:lnTo>
                  <a:lnTo>
                    <a:pt x="34199" y="221186"/>
                  </a:lnTo>
                  <a:lnTo>
                    <a:pt x="28432" y="229261"/>
                  </a:lnTo>
                  <a:lnTo>
                    <a:pt x="21048" y="240064"/>
                  </a:lnTo>
                  <a:lnTo>
                    <a:pt x="9012" y="257949"/>
                  </a:lnTo>
                  <a:lnTo>
                    <a:pt x="0" y="282879"/>
                  </a:lnTo>
                  <a:lnTo>
                    <a:pt x="2551" y="308732"/>
                  </a:lnTo>
                  <a:lnTo>
                    <a:pt x="14927" y="330710"/>
                  </a:lnTo>
                  <a:lnTo>
                    <a:pt x="35390" y="344017"/>
                  </a:lnTo>
                  <a:lnTo>
                    <a:pt x="48564" y="360926"/>
                  </a:lnTo>
                  <a:lnTo>
                    <a:pt x="47088" y="390475"/>
                  </a:lnTo>
                  <a:lnTo>
                    <a:pt x="41376" y="422401"/>
                  </a:lnTo>
                  <a:lnTo>
                    <a:pt x="41311" y="429799"/>
                  </a:lnTo>
                  <a:lnTo>
                    <a:pt x="49810" y="467762"/>
                  </a:lnTo>
                  <a:lnTo>
                    <a:pt x="86085" y="497552"/>
                  </a:lnTo>
                  <a:lnTo>
                    <a:pt x="119705" y="503948"/>
                  </a:lnTo>
                  <a:lnTo>
                    <a:pt x="123990" y="524726"/>
                  </a:lnTo>
                  <a:lnTo>
                    <a:pt x="131791" y="535252"/>
                  </a:lnTo>
                  <a:lnTo>
                    <a:pt x="148843" y="538765"/>
                  </a:lnTo>
                  <a:lnTo>
                    <a:pt x="180881" y="538505"/>
                  </a:lnTo>
                  <a:lnTo>
                    <a:pt x="217080" y="535711"/>
                  </a:lnTo>
                  <a:lnTo>
                    <a:pt x="242854" y="530926"/>
                  </a:lnTo>
                  <a:lnTo>
                    <a:pt x="258269" y="526403"/>
                  </a:lnTo>
                  <a:lnTo>
                    <a:pt x="263393" y="524395"/>
                  </a:lnTo>
                  <a:lnTo>
                    <a:pt x="465132" y="524395"/>
                  </a:lnTo>
                  <a:lnTo>
                    <a:pt x="466117" y="517988"/>
                  </a:lnTo>
                  <a:lnTo>
                    <a:pt x="465882" y="510578"/>
                  </a:lnTo>
                  <a:lnTo>
                    <a:pt x="510076" y="510578"/>
                  </a:lnTo>
                  <a:lnTo>
                    <a:pt x="517672" y="496150"/>
                  </a:lnTo>
                  <a:lnTo>
                    <a:pt x="525467" y="472251"/>
                  </a:lnTo>
                  <a:lnTo>
                    <a:pt x="528747" y="448275"/>
                  </a:lnTo>
                  <a:lnTo>
                    <a:pt x="529359" y="429799"/>
                  </a:lnTo>
                  <a:lnTo>
                    <a:pt x="529153" y="422401"/>
                  </a:lnTo>
                  <a:lnTo>
                    <a:pt x="565265" y="413179"/>
                  </a:lnTo>
                  <a:lnTo>
                    <a:pt x="585354" y="403388"/>
                  </a:lnTo>
                  <a:lnTo>
                    <a:pt x="596665" y="386985"/>
                  </a:lnTo>
                  <a:lnTo>
                    <a:pt x="606445" y="357924"/>
                  </a:lnTo>
                  <a:lnTo>
                    <a:pt x="610407" y="321262"/>
                  </a:lnTo>
                  <a:lnTo>
                    <a:pt x="604275" y="289220"/>
                  </a:lnTo>
                  <a:lnTo>
                    <a:pt x="595288" y="266526"/>
                  </a:lnTo>
                  <a:lnTo>
                    <a:pt x="590684" y="257911"/>
                  </a:lnTo>
                  <a:lnTo>
                    <a:pt x="609100" y="212725"/>
                  </a:lnTo>
                  <a:lnTo>
                    <a:pt x="600350" y="162158"/>
                  </a:lnTo>
                  <a:lnTo>
                    <a:pt x="569145" y="133438"/>
                  </a:lnTo>
                  <a:lnTo>
                    <a:pt x="536406" y="105279"/>
                  </a:lnTo>
                  <a:lnTo>
                    <a:pt x="511684" y="85585"/>
                  </a:lnTo>
                  <a:lnTo>
                    <a:pt x="459874" y="85585"/>
                  </a:lnTo>
                  <a:lnTo>
                    <a:pt x="460272" y="82894"/>
                  </a:lnTo>
                  <a:lnTo>
                    <a:pt x="462556" y="77114"/>
                  </a:lnTo>
                  <a:lnTo>
                    <a:pt x="463504" y="76229"/>
                  </a:lnTo>
                  <a:lnTo>
                    <a:pt x="466569" y="68326"/>
                  </a:lnTo>
                  <a:lnTo>
                    <a:pt x="435694" y="38988"/>
                  </a:lnTo>
                  <a:lnTo>
                    <a:pt x="378314" y="16719"/>
                  </a:lnTo>
                  <a:lnTo>
                    <a:pt x="311417" y="880"/>
                  </a:lnTo>
                  <a:lnTo>
                    <a:pt x="271025" y="0"/>
                  </a:lnTo>
                  <a:close/>
                </a:path>
                <a:path w="613410" h="566420">
                  <a:moveTo>
                    <a:pt x="510076" y="510578"/>
                  </a:moveTo>
                  <a:lnTo>
                    <a:pt x="465882" y="510578"/>
                  </a:lnTo>
                  <a:lnTo>
                    <a:pt x="487829" y="518732"/>
                  </a:lnTo>
                  <a:lnTo>
                    <a:pt x="500540" y="519947"/>
                  </a:lnTo>
                  <a:lnTo>
                    <a:pt x="508869" y="512871"/>
                  </a:lnTo>
                  <a:lnTo>
                    <a:pt x="510076" y="510578"/>
                  </a:lnTo>
                  <a:close/>
                </a:path>
                <a:path w="613410" h="566420">
                  <a:moveTo>
                    <a:pt x="463504" y="76229"/>
                  </a:moveTo>
                  <a:lnTo>
                    <a:pt x="462556" y="77114"/>
                  </a:lnTo>
                  <a:lnTo>
                    <a:pt x="460272" y="82894"/>
                  </a:lnTo>
                  <a:lnTo>
                    <a:pt x="459874" y="85585"/>
                  </a:lnTo>
                  <a:lnTo>
                    <a:pt x="463504" y="76229"/>
                  </a:lnTo>
                  <a:close/>
                </a:path>
                <a:path w="613410" h="566420">
                  <a:moveTo>
                    <a:pt x="479344" y="70053"/>
                  </a:moveTo>
                  <a:lnTo>
                    <a:pt x="468367" y="71687"/>
                  </a:lnTo>
                  <a:lnTo>
                    <a:pt x="463504" y="76229"/>
                  </a:lnTo>
                  <a:lnTo>
                    <a:pt x="459874" y="85585"/>
                  </a:lnTo>
                  <a:lnTo>
                    <a:pt x="511684" y="85585"/>
                  </a:lnTo>
                  <a:lnTo>
                    <a:pt x="494188" y="74567"/>
                  </a:lnTo>
                  <a:lnTo>
                    <a:pt x="479344" y="70053"/>
                  </a:lnTo>
                  <a:close/>
                </a:path>
              </a:pathLst>
            </a:custGeom>
            <a:solidFill>
              <a:srgbClr val="958F9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5" name="object 51"/>
            <p:cNvSpPr/>
            <p:nvPr/>
          </p:nvSpPr>
          <p:spPr>
            <a:xfrm>
              <a:off x="7631141" y="2941468"/>
              <a:ext cx="148748" cy="6030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6" name="object 52"/>
            <p:cNvSpPr/>
            <p:nvPr/>
          </p:nvSpPr>
          <p:spPr>
            <a:xfrm>
              <a:off x="7372254" y="2765868"/>
              <a:ext cx="177853" cy="10265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7" name="object 53"/>
            <p:cNvSpPr/>
            <p:nvPr/>
          </p:nvSpPr>
          <p:spPr>
            <a:xfrm>
              <a:off x="7942281" y="2797135"/>
              <a:ext cx="176294" cy="1006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8" name="object 54"/>
            <p:cNvSpPr/>
            <p:nvPr/>
          </p:nvSpPr>
          <p:spPr>
            <a:xfrm>
              <a:off x="7427190" y="2587033"/>
              <a:ext cx="650661" cy="370338"/>
            </a:xfrm>
            <a:custGeom>
              <a:avLst/>
              <a:gdLst/>
              <a:ahLst/>
              <a:cxnLst/>
              <a:rect l="l" t="t" r="r" b="b"/>
              <a:pathLst>
                <a:path w="461645" h="521970">
                  <a:moveTo>
                    <a:pt x="252920" y="0"/>
                  </a:moveTo>
                  <a:lnTo>
                    <a:pt x="205717" y="372"/>
                  </a:lnTo>
                  <a:lnTo>
                    <a:pt x="159839" y="10316"/>
                  </a:lnTo>
                  <a:lnTo>
                    <a:pt x="116851" y="28958"/>
                  </a:lnTo>
                  <a:lnTo>
                    <a:pt x="78316" y="55424"/>
                  </a:lnTo>
                  <a:lnTo>
                    <a:pt x="45799" y="88839"/>
                  </a:lnTo>
                  <a:lnTo>
                    <a:pt x="20864" y="128328"/>
                  </a:lnTo>
                  <a:lnTo>
                    <a:pt x="5076" y="173018"/>
                  </a:lnTo>
                  <a:lnTo>
                    <a:pt x="0" y="222034"/>
                  </a:lnTo>
                  <a:lnTo>
                    <a:pt x="2602" y="268868"/>
                  </a:lnTo>
                  <a:lnTo>
                    <a:pt x="9212" y="314881"/>
                  </a:lnTo>
                  <a:lnTo>
                    <a:pt x="20225" y="358974"/>
                  </a:lnTo>
                  <a:lnTo>
                    <a:pt x="36040" y="400049"/>
                  </a:lnTo>
                  <a:lnTo>
                    <a:pt x="57054" y="437009"/>
                  </a:lnTo>
                  <a:lnTo>
                    <a:pt x="83664" y="468756"/>
                  </a:lnTo>
                  <a:lnTo>
                    <a:pt x="116269" y="494192"/>
                  </a:lnTo>
                  <a:lnTo>
                    <a:pt x="155266" y="512220"/>
                  </a:lnTo>
                  <a:lnTo>
                    <a:pt x="201053" y="521741"/>
                  </a:lnTo>
                  <a:lnTo>
                    <a:pt x="242096" y="520996"/>
                  </a:lnTo>
                  <a:lnTo>
                    <a:pt x="280826" y="511059"/>
                  </a:lnTo>
                  <a:lnTo>
                    <a:pt x="316886" y="492921"/>
                  </a:lnTo>
                  <a:lnTo>
                    <a:pt x="349920" y="467575"/>
                  </a:lnTo>
                  <a:lnTo>
                    <a:pt x="379569" y="436015"/>
                  </a:lnTo>
                  <a:lnTo>
                    <a:pt x="405476" y="399232"/>
                  </a:lnTo>
                  <a:lnTo>
                    <a:pt x="427284" y="358219"/>
                  </a:lnTo>
                  <a:lnTo>
                    <a:pt x="444636" y="313969"/>
                  </a:lnTo>
                  <a:lnTo>
                    <a:pt x="457174" y="267474"/>
                  </a:lnTo>
                  <a:lnTo>
                    <a:pt x="461645" y="218378"/>
                  </a:lnTo>
                  <a:lnTo>
                    <a:pt x="454868" y="171437"/>
                  </a:lnTo>
                  <a:lnTo>
                    <a:pt x="438183" y="127811"/>
                  </a:lnTo>
                  <a:lnTo>
                    <a:pt x="412926" y="88660"/>
                  </a:lnTo>
                  <a:lnTo>
                    <a:pt x="380433" y="55143"/>
                  </a:lnTo>
                  <a:lnTo>
                    <a:pt x="342044" y="28421"/>
                  </a:lnTo>
                  <a:lnTo>
                    <a:pt x="299093" y="9653"/>
                  </a:lnTo>
                  <a:lnTo>
                    <a:pt x="252920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9" name="object 55"/>
            <p:cNvSpPr/>
            <p:nvPr/>
          </p:nvSpPr>
          <p:spPr>
            <a:xfrm>
              <a:off x="7637636" y="2801739"/>
              <a:ext cx="55490" cy="59020"/>
            </a:xfrm>
            <a:custGeom>
              <a:avLst/>
              <a:gdLst/>
              <a:ahLst/>
              <a:cxnLst/>
              <a:rect l="l" t="t" r="r" b="b"/>
              <a:pathLst>
                <a:path w="39370" h="83185">
                  <a:moveTo>
                    <a:pt x="38901" y="0"/>
                  </a:moveTo>
                  <a:lnTo>
                    <a:pt x="6807" y="45964"/>
                  </a:lnTo>
                  <a:lnTo>
                    <a:pt x="0" y="62238"/>
                  </a:lnTo>
                  <a:lnTo>
                    <a:pt x="2466" y="66251"/>
                  </a:lnTo>
                  <a:lnTo>
                    <a:pt x="9983" y="72314"/>
                  </a:lnTo>
                  <a:lnTo>
                    <a:pt x="24854" y="82753"/>
                  </a:lnTo>
                  <a:lnTo>
                    <a:pt x="38901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0" name="object 56"/>
            <p:cNvSpPr/>
            <p:nvPr/>
          </p:nvSpPr>
          <p:spPr>
            <a:xfrm>
              <a:off x="7486384" y="2851622"/>
              <a:ext cx="79762" cy="401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1" name="object 57"/>
            <p:cNvSpPr/>
            <p:nvPr/>
          </p:nvSpPr>
          <p:spPr>
            <a:xfrm>
              <a:off x="7817353" y="2860921"/>
              <a:ext cx="98359" cy="4951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2" name="object 58"/>
            <p:cNvSpPr/>
            <p:nvPr/>
          </p:nvSpPr>
          <p:spPr>
            <a:xfrm>
              <a:off x="7383238" y="2582678"/>
              <a:ext cx="716709" cy="81367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63" name="object 5"/>
          <p:cNvSpPr/>
          <p:nvPr/>
        </p:nvSpPr>
        <p:spPr>
          <a:xfrm flipV="1">
            <a:off x="1295131" y="830482"/>
            <a:ext cx="10507137" cy="67312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63" y="0"/>
                </a:lnTo>
              </a:path>
            </a:pathLst>
          </a:custGeom>
          <a:ln w="3175">
            <a:solidFill>
              <a:srgbClr val="0095D5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0D94F7DD-B66A-704E-A997-5384FA8DEE80}"/>
              </a:ext>
            </a:extLst>
          </p:cNvPr>
          <p:cNvGrpSpPr/>
          <p:nvPr/>
        </p:nvGrpSpPr>
        <p:grpSpPr>
          <a:xfrm>
            <a:off x="310626" y="489766"/>
            <a:ext cx="765929" cy="250404"/>
            <a:chOff x="899137" y="-424125"/>
            <a:chExt cx="1550187" cy="506800"/>
          </a:xfrm>
        </p:grpSpPr>
        <p:sp>
          <p:nvSpPr>
            <p:cNvPr id="65" name="object 6"/>
            <p:cNvSpPr/>
            <p:nvPr/>
          </p:nvSpPr>
          <p:spPr>
            <a:xfrm>
              <a:off x="899137" y="-424125"/>
              <a:ext cx="646815" cy="27760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6" name="object 7"/>
            <p:cNvSpPr/>
            <p:nvPr/>
          </p:nvSpPr>
          <p:spPr>
            <a:xfrm>
              <a:off x="1601733" y="-139502"/>
              <a:ext cx="247004" cy="17949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7" name="object 8"/>
            <p:cNvSpPr/>
            <p:nvPr/>
          </p:nvSpPr>
          <p:spPr>
            <a:xfrm>
              <a:off x="1029784" y="-71888"/>
              <a:ext cx="819534" cy="15456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9"/>
                  </a:lnTo>
                  <a:lnTo>
                    <a:pt x="25049" y="2813"/>
                  </a:lnTo>
                  <a:lnTo>
                    <a:pt x="8439" y="7125"/>
                  </a:lnTo>
                  <a:lnTo>
                    <a:pt x="0" y="13665"/>
                  </a:lnTo>
                  <a:lnTo>
                    <a:pt x="391" y="21345"/>
                  </a:lnTo>
                  <a:lnTo>
                    <a:pt x="8726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4"/>
                  </a:lnTo>
                  <a:lnTo>
                    <a:pt x="192041" y="75295"/>
                  </a:lnTo>
                  <a:lnTo>
                    <a:pt x="232391" y="99881"/>
                  </a:lnTo>
                  <a:lnTo>
                    <a:pt x="247416" y="111074"/>
                  </a:lnTo>
                  <a:lnTo>
                    <a:pt x="263032" y="135748"/>
                  </a:lnTo>
                  <a:lnTo>
                    <a:pt x="286778" y="155198"/>
                  </a:lnTo>
                  <a:lnTo>
                    <a:pt x="316858" y="167950"/>
                  </a:lnTo>
                  <a:lnTo>
                    <a:pt x="351475" y="172529"/>
                  </a:lnTo>
                  <a:lnTo>
                    <a:pt x="391247" y="166420"/>
                  </a:lnTo>
                  <a:lnTo>
                    <a:pt x="448517" y="124469"/>
                  </a:lnTo>
                  <a:lnTo>
                    <a:pt x="460626" y="86360"/>
                  </a:lnTo>
                  <a:lnTo>
                    <a:pt x="456613" y="82346"/>
                  </a:lnTo>
                  <a:lnTo>
                    <a:pt x="258108" y="82346"/>
                  </a:lnTo>
                  <a:lnTo>
                    <a:pt x="224466" y="58242"/>
                  </a:lnTo>
                  <a:lnTo>
                    <a:pt x="178109" y="31676"/>
                  </a:lnTo>
                  <a:lnTo>
                    <a:pt x="122577" y="9859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F05B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8" name="object 9"/>
            <p:cNvSpPr/>
            <p:nvPr/>
          </p:nvSpPr>
          <p:spPr>
            <a:xfrm>
              <a:off x="1665910" y="-373629"/>
              <a:ext cx="783414" cy="325605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8" y="209503"/>
                  </a:moveTo>
                  <a:lnTo>
                    <a:pt x="1856" y="238980"/>
                  </a:lnTo>
                  <a:lnTo>
                    <a:pt x="0" y="244961"/>
                  </a:lnTo>
                  <a:lnTo>
                    <a:pt x="67585" y="362017"/>
                  </a:lnTo>
                  <a:lnTo>
                    <a:pt x="73687" y="363402"/>
                  </a:lnTo>
                  <a:lnTo>
                    <a:pt x="124735" y="333925"/>
                  </a:lnTo>
                  <a:lnTo>
                    <a:pt x="126597" y="327956"/>
                  </a:lnTo>
                  <a:lnTo>
                    <a:pt x="122143" y="320234"/>
                  </a:lnTo>
                  <a:lnTo>
                    <a:pt x="257187" y="320234"/>
                  </a:lnTo>
                  <a:lnTo>
                    <a:pt x="427752" y="221759"/>
                  </a:lnTo>
                  <a:lnTo>
                    <a:pt x="431313" y="218609"/>
                  </a:lnTo>
                  <a:lnTo>
                    <a:pt x="63470" y="218609"/>
                  </a:lnTo>
                  <a:lnTo>
                    <a:pt x="59014" y="210887"/>
                  </a:lnTo>
                  <a:lnTo>
                    <a:pt x="52908" y="209503"/>
                  </a:lnTo>
                  <a:close/>
                </a:path>
                <a:path w="440690" h="363855">
                  <a:moveTo>
                    <a:pt x="208486" y="348352"/>
                  </a:moveTo>
                  <a:lnTo>
                    <a:pt x="165343" y="348352"/>
                  </a:lnTo>
                  <a:lnTo>
                    <a:pt x="172086" y="354275"/>
                  </a:lnTo>
                  <a:lnTo>
                    <a:pt x="180304" y="357433"/>
                  </a:lnTo>
                  <a:lnTo>
                    <a:pt x="189143" y="357600"/>
                  </a:lnTo>
                  <a:lnTo>
                    <a:pt x="197751" y="354550"/>
                  </a:lnTo>
                  <a:lnTo>
                    <a:pt x="208486" y="348352"/>
                  </a:lnTo>
                  <a:close/>
                </a:path>
                <a:path w="440690" h="363855">
                  <a:moveTo>
                    <a:pt x="257187" y="320234"/>
                  </a:moveTo>
                  <a:lnTo>
                    <a:pt x="122143" y="320234"/>
                  </a:lnTo>
                  <a:lnTo>
                    <a:pt x="137394" y="324560"/>
                  </a:lnTo>
                  <a:lnTo>
                    <a:pt x="146977" y="328932"/>
                  </a:lnTo>
                  <a:lnTo>
                    <a:pt x="154943" y="335988"/>
                  </a:lnTo>
                  <a:lnTo>
                    <a:pt x="165340" y="348365"/>
                  </a:lnTo>
                  <a:lnTo>
                    <a:pt x="208486" y="348352"/>
                  </a:lnTo>
                  <a:lnTo>
                    <a:pt x="257187" y="320234"/>
                  </a:lnTo>
                  <a:close/>
                </a:path>
                <a:path w="440690" h="363855">
                  <a:moveTo>
                    <a:pt x="311037" y="0"/>
                  </a:moveTo>
                  <a:lnTo>
                    <a:pt x="71553" y="135970"/>
                  </a:lnTo>
                  <a:lnTo>
                    <a:pt x="58953" y="158332"/>
                  </a:lnTo>
                  <a:lnTo>
                    <a:pt x="60709" y="167136"/>
                  </a:lnTo>
                  <a:lnTo>
                    <a:pt x="62242" y="171967"/>
                  </a:lnTo>
                  <a:lnTo>
                    <a:pt x="64780" y="183646"/>
                  </a:lnTo>
                  <a:lnTo>
                    <a:pt x="65975" y="199944"/>
                  </a:lnTo>
                  <a:lnTo>
                    <a:pt x="63470" y="218609"/>
                  </a:lnTo>
                  <a:lnTo>
                    <a:pt x="431313" y="218609"/>
                  </a:lnTo>
                  <a:lnTo>
                    <a:pt x="435246" y="215132"/>
                  </a:lnTo>
                  <a:lnTo>
                    <a:pt x="439485" y="206423"/>
                  </a:lnTo>
                  <a:lnTo>
                    <a:pt x="440170" y="196763"/>
                  </a:lnTo>
                  <a:lnTo>
                    <a:pt x="436998" y="187278"/>
                  </a:lnTo>
                  <a:lnTo>
                    <a:pt x="336033" y="12412"/>
                  </a:lnTo>
                  <a:lnTo>
                    <a:pt x="329408" y="4918"/>
                  </a:lnTo>
                  <a:lnTo>
                    <a:pt x="320699" y="680"/>
                  </a:lnTo>
                  <a:lnTo>
                    <a:pt x="311037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9" name="object 10"/>
            <p:cNvSpPr/>
            <p:nvPr/>
          </p:nvSpPr>
          <p:spPr>
            <a:xfrm>
              <a:off x="1910865" y="-330111"/>
              <a:ext cx="398478" cy="233550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0" name="object 11"/>
            <p:cNvSpPr/>
            <p:nvPr/>
          </p:nvSpPr>
          <p:spPr>
            <a:xfrm>
              <a:off x="2021112" y="-258172"/>
              <a:ext cx="177213" cy="8920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</p:spTree>
    <p:extLst>
      <p:ext uri="{BB962C8B-B14F-4D97-AF65-F5344CB8AC3E}">
        <p14:creationId xmlns:p14="http://schemas.microsoft.com/office/powerpoint/2010/main" val="301475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CD7FA6F9-28B4-3A40-A0D8-742DE6F3AAC4}"/>
              </a:ext>
            </a:extLst>
          </p:cNvPr>
          <p:cNvSpPr/>
          <p:nvPr/>
        </p:nvSpPr>
        <p:spPr>
          <a:xfrm>
            <a:off x="1134272" y="1565536"/>
            <a:ext cx="9914738" cy="1622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29" name="한쪽 모서리는 잘리고 다른 쪽 모서리는 둥근 사각형 28">
            <a:extLst>
              <a:ext uri="{FF2B5EF4-FFF2-40B4-BE49-F238E27FC236}">
                <a16:creationId xmlns:a16="http://schemas.microsoft.com/office/drawing/2014/main" id="{DC80E45A-285A-B649-ACBC-4A9ECC209E21}"/>
              </a:ext>
            </a:extLst>
          </p:cNvPr>
          <p:cNvSpPr/>
          <p:nvPr/>
        </p:nvSpPr>
        <p:spPr>
          <a:xfrm>
            <a:off x="1134273" y="1157966"/>
            <a:ext cx="1618580" cy="407570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10" name="object 10"/>
          <p:cNvSpPr txBox="1"/>
          <p:nvPr/>
        </p:nvSpPr>
        <p:spPr>
          <a:xfrm>
            <a:off x="1091943" y="1239624"/>
            <a:ext cx="1937728" cy="31120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297826">
              <a:spcBef>
                <a:spcPts val="120"/>
              </a:spcBef>
            </a:pPr>
            <a:r>
              <a:rPr lang="ko-KR" altLang="en-US" sz="1922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일반의약품</a:t>
            </a:r>
            <a:endParaRPr lang="en-US" altLang="ko-KR" sz="1922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C8FF9E39-F2EC-C54B-B187-53E23995F184}"/>
              </a:ext>
            </a:extLst>
          </p:cNvPr>
          <p:cNvSpPr txBox="1">
            <a:spLocks/>
          </p:cNvSpPr>
          <p:nvPr/>
        </p:nvSpPr>
        <p:spPr>
          <a:xfrm>
            <a:off x="1134273" y="247187"/>
            <a:ext cx="8423596" cy="537930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>
            <a:lvl1pPr>
              <a:defRPr sz="3450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5396" latinLnBrk="0">
              <a:spcBef>
                <a:spcPts val="121"/>
              </a:spcBef>
            </a:pPr>
            <a:r>
              <a:rPr lang="ko-KR" altLang="en-US" sz="3395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전문의약품과 일반의약품은 어떻게 다를까요</a:t>
            </a:r>
            <a:r>
              <a:rPr lang="en-US" altLang="ko-KR" sz="3395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lang="ko-KR" altLang="en-US" sz="3395" kern="0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1368762" y="1740891"/>
            <a:ext cx="9342616" cy="1261837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의사의 </a:t>
            </a:r>
            <a:r>
              <a:rPr lang="ko-KR" altLang="en-US" sz="1922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처방전이 없이도</a:t>
            </a:r>
            <a:r>
              <a:rPr lang="en-US" altLang="ko-KR" sz="1922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</a:t>
            </a:r>
            <a:r>
              <a:rPr lang="ko-KR" altLang="en-US" sz="1922" b="1" dirty="0">
                <a:solidFill>
                  <a:srgbClr val="FF0000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환자 스스로 또는 약사의 추천을  받아 선택하여 살 수 있는 약</a:t>
            </a:r>
            <a:r>
              <a:rPr lang="ko-KR" altLang="en-US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입니다</a:t>
            </a:r>
            <a:r>
              <a:rPr lang="en-US" altLang="ko-KR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r>
              <a:rPr lang="ko-KR" altLang="en-US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</a:p>
          <a:p>
            <a:pPr marL="12206" marR="4882" algn="just">
              <a:spcBef>
                <a:spcPts val="1374"/>
              </a:spcBef>
            </a:pPr>
            <a:r>
              <a:rPr lang="ko-KR" altLang="en-US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일반의약품을 구입할 때는  약사에게 자신의 증상에 대해 이야기하고 적절한 조언을 듣고 구입하는 것이 </a:t>
            </a:r>
            <a:endParaRPr lang="en-US" altLang="ko-KR" sz="1922" dirty="0">
              <a:solidFill>
                <a:srgbClr val="595857"/>
              </a:solidFill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도움이  됩니다</a:t>
            </a:r>
            <a:r>
              <a:rPr lang="en-US" altLang="ko-KR" sz="1922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sz="1922" dirty="0">
              <a:solidFill>
                <a:prstClr val="black"/>
              </a:solidFill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3B6C226-2EDF-124B-9E90-7895F7102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875" y="4494330"/>
            <a:ext cx="1135675" cy="76125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C02DFFC-936A-D54B-996A-9B3D7E410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64" y="4494330"/>
            <a:ext cx="1300318" cy="761250"/>
          </a:xfrm>
          <a:prstGeom prst="rect">
            <a:avLst/>
          </a:prstGeom>
        </p:spPr>
      </p:pic>
      <p:sp>
        <p:nvSpPr>
          <p:cNvPr id="13" name="모서리가 둥근 사각형 설명선 12"/>
          <p:cNvSpPr/>
          <p:nvPr/>
        </p:nvSpPr>
        <p:spPr>
          <a:xfrm>
            <a:off x="1381980" y="4333719"/>
            <a:ext cx="2741746" cy="1640554"/>
          </a:xfrm>
          <a:prstGeom prst="wedgeRoundRectCallout">
            <a:avLst>
              <a:gd name="adj1" fmla="val 71242"/>
              <a:gd name="adj2" fmla="val -243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1604804" y="4436386"/>
            <a:ext cx="2341453" cy="143541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이지엔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6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랑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타이레놀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중에 저는 어떤걸 먹어야 하나요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8" name="모서리가 둥근 사각형 설명선 17"/>
          <p:cNvSpPr/>
          <p:nvPr/>
        </p:nvSpPr>
        <p:spPr>
          <a:xfrm>
            <a:off x="6944665" y="3677618"/>
            <a:ext cx="3766713" cy="1912222"/>
          </a:xfrm>
          <a:prstGeom prst="wedgeRoundRectCallout">
            <a:avLst>
              <a:gd name="adj1" fmla="val -59882"/>
              <a:gd name="adj2" fmla="val -76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144812" y="3795673"/>
            <a:ext cx="3497361" cy="488677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어떻게 다른지 설명해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줄께요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561962" y="4133850"/>
            <a:ext cx="2209800" cy="1520285"/>
            <a:chOff x="5929360" y="4715869"/>
            <a:chExt cx="2226927" cy="1102448"/>
          </a:xfrm>
        </p:grpSpPr>
        <p:sp>
          <p:nvSpPr>
            <p:cNvPr id="15" name="object 59"/>
            <p:cNvSpPr/>
            <p:nvPr/>
          </p:nvSpPr>
          <p:spPr>
            <a:xfrm>
              <a:off x="5929360" y="4715869"/>
              <a:ext cx="987122" cy="110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" name="object 60"/>
            <p:cNvSpPr/>
            <p:nvPr/>
          </p:nvSpPr>
          <p:spPr>
            <a:xfrm>
              <a:off x="7416826" y="5737841"/>
              <a:ext cx="149535" cy="491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1" name="object 61"/>
            <p:cNvSpPr/>
            <p:nvPr/>
          </p:nvSpPr>
          <p:spPr>
            <a:xfrm>
              <a:off x="7460803" y="5523510"/>
              <a:ext cx="105609" cy="245541"/>
            </a:xfrm>
            <a:custGeom>
              <a:avLst/>
              <a:gdLst/>
              <a:ahLst/>
              <a:cxnLst/>
              <a:rect l="l" t="t" r="r" b="b"/>
              <a:pathLst>
                <a:path w="74929" h="346075">
                  <a:moveTo>
                    <a:pt x="74893" y="0"/>
                  </a:moveTo>
                  <a:lnTo>
                    <a:pt x="22074" y="0"/>
                  </a:lnTo>
                  <a:lnTo>
                    <a:pt x="22074" y="302087"/>
                  </a:lnTo>
                  <a:lnTo>
                    <a:pt x="19877" y="303754"/>
                  </a:lnTo>
                  <a:lnTo>
                    <a:pt x="16473" y="306490"/>
                  </a:lnTo>
                  <a:lnTo>
                    <a:pt x="4716" y="315409"/>
                  </a:lnTo>
                  <a:lnTo>
                    <a:pt x="0" y="321538"/>
                  </a:lnTo>
                  <a:lnTo>
                    <a:pt x="1605" y="327715"/>
                  </a:lnTo>
                  <a:lnTo>
                    <a:pt x="8815" y="336781"/>
                  </a:lnTo>
                  <a:lnTo>
                    <a:pt x="24637" y="344325"/>
                  </a:lnTo>
                  <a:lnTo>
                    <a:pt x="46740" y="346027"/>
                  </a:lnTo>
                  <a:lnTo>
                    <a:pt x="66401" y="344865"/>
                  </a:lnTo>
                  <a:lnTo>
                    <a:pt x="74893" y="343815"/>
                  </a:lnTo>
                  <a:lnTo>
                    <a:pt x="74893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2" name="object 62"/>
            <p:cNvSpPr/>
            <p:nvPr/>
          </p:nvSpPr>
          <p:spPr>
            <a:xfrm>
              <a:off x="7491914" y="5523510"/>
              <a:ext cx="75180" cy="176158"/>
            </a:xfrm>
            <a:custGeom>
              <a:avLst/>
              <a:gdLst/>
              <a:ahLst/>
              <a:cxnLst/>
              <a:rect l="l" t="t" r="r" b="b"/>
              <a:pathLst>
                <a:path w="53339" h="248284">
                  <a:moveTo>
                    <a:pt x="52819" y="0"/>
                  </a:moveTo>
                  <a:lnTo>
                    <a:pt x="0" y="0"/>
                  </a:lnTo>
                  <a:lnTo>
                    <a:pt x="0" y="244455"/>
                  </a:lnTo>
                  <a:lnTo>
                    <a:pt x="52819" y="248015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895E5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" name="object 63"/>
            <p:cNvSpPr/>
            <p:nvPr/>
          </p:nvSpPr>
          <p:spPr>
            <a:xfrm>
              <a:off x="7662501" y="5737841"/>
              <a:ext cx="149553" cy="491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4" name="object 64"/>
            <p:cNvSpPr/>
            <p:nvPr/>
          </p:nvSpPr>
          <p:spPr>
            <a:xfrm>
              <a:off x="7662501" y="5523510"/>
              <a:ext cx="105609" cy="245541"/>
            </a:xfrm>
            <a:custGeom>
              <a:avLst/>
              <a:gdLst/>
              <a:ahLst/>
              <a:cxnLst/>
              <a:rect l="l" t="t" r="r" b="b"/>
              <a:pathLst>
                <a:path w="74929" h="346075">
                  <a:moveTo>
                    <a:pt x="52819" y="0"/>
                  </a:moveTo>
                  <a:lnTo>
                    <a:pt x="0" y="0"/>
                  </a:lnTo>
                  <a:lnTo>
                    <a:pt x="0" y="343815"/>
                  </a:lnTo>
                  <a:lnTo>
                    <a:pt x="8494" y="344865"/>
                  </a:lnTo>
                  <a:lnTo>
                    <a:pt x="28159" y="346027"/>
                  </a:lnTo>
                  <a:lnTo>
                    <a:pt x="50266" y="344325"/>
                  </a:lnTo>
                  <a:lnTo>
                    <a:pt x="66090" y="336781"/>
                  </a:lnTo>
                  <a:lnTo>
                    <a:pt x="73293" y="327715"/>
                  </a:lnTo>
                  <a:lnTo>
                    <a:pt x="74896" y="321538"/>
                  </a:lnTo>
                  <a:lnTo>
                    <a:pt x="70182" y="315409"/>
                  </a:lnTo>
                  <a:lnTo>
                    <a:pt x="58432" y="306490"/>
                  </a:lnTo>
                  <a:lnTo>
                    <a:pt x="55016" y="303754"/>
                  </a:lnTo>
                  <a:lnTo>
                    <a:pt x="52819" y="302087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5" name="object 65"/>
            <p:cNvSpPr/>
            <p:nvPr/>
          </p:nvSpPr>
          <p:spPr>
            <a:xfrm>
              <a:off x="7662500" y="5523510"/>
              <a:ext cx="75180" cy="176158"/>
            </a:xfrm>
            <a:custGeom>
              <a:avLst/>
              <a:gdLst/>
              <a:ahLst/>
              <a:cxnLst/>
              <a:rect l="l" t="t" r="r" b="b"/>
              <a:pathLst>
                <a:path w="53339" h="248284">
                  <a:moveTo>
                    <a:pt x="52819" y="0"/>
                  </a:moveTo>
                  <a:lnTo>
                    <a:pt x="0" y="0"/>
                  </a:lnTo>
                  <a:lnTo>
                    <a:pt x="0" y="248015"/>
                  </a:lnTo>
                  <a:lnTo>
                    <a:pt x="52819" y="244455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895E5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6" name="object 66"/>
            <p:cNvSpPr/>
            <p:nvPr/>
          </p:nvSpPr>
          <p:spPr>
            <a:xfrm>
              <a:off x="7273026" y="4768605"/>
              <a:ext cx="712415" cy="457291"/>
            </a:xfrm>
            <a:custGeom>
              <a:avLst/>
              <a:gdLst/>
              <a:ahLst/>
              <a:cxnLst/>
              <a:rect l="l" t="t" r="r" b="b"/>
              <a:pathLst>
                <a:path w="505460" h="644525">
                  <a:moveTo>
                    <a:pt x="504679" y="565276"/>
                  </a:moveTo>
                  <a:lnTo>
                    <a:pt x="43681" y="565276"/>
                  </a:lnTo>
                  <a:lnTo>
                    <a:pt x="42394" y="610150"/>
                  </a:lnTo>
                  <a:lnTo>
                    <a:pt x="43295" y="612586"/>
                  </a:lnTo>
                  <a:lnTo>
                    <a:pt x="56375" y="636471"/>
                  </a:lnTo>
                  <a:lnTo>
                    <a:pt x="79151" y="643490"/>
                  </a:lnTo>
                  <a:lnTo>
                    <a:pt x="134244" y="644448"/>
                  </a:lnTo>
                  <a:lnTo>
                    <a:pt x="397655" y="643102"/>
                  </a:lnTo>
                  <a:lnTo>
                    <a:pt x="430575" y="637300"/>
                  </a:lnTo>
                  <a:lnTo>
                    <a:pt x="448177" y="627924"/>
                  </a:lnTo>
                  <a:lnTo>
                    <a:pt x="456429" y="608278"/>
                  </a:lnTo>
                  <a:lnTo>
                    <a:pt x="461295" y="571665"/>
                  </a:lnTo>
                  <a:lnTo>
                    <a:pt x="505285" y="571665"/>
                  </a:lnTo>
                  <a:lnTo>
                    <a:pt x="505184" y="570386"/>
                  </a:lnTo>
                  <a:lnTo>
                    <a:pt x="504679" y="565276"/>
                  </a:lnTo>
                  <a:close/>
                </a:path>
                <a:path w="505460" h="644525">
                  <a:moveTo>
                    <a:pt x="505285" y="571665"/>
                  </a:moveTo>
                  <a:lnTo>
                    <a:pt x="461295" y="571665"/>
                  </a:lnTo>
                  <a:lnTo>
                    <a:pt x="467577" y="595763"/>
                  </a:lnTo>
                  <a:lnTo>
                    <a:pt x="467310" y="610627"/>
                  </a:lnTo>
                  <a:lnTo>
                    <a:pt x="458368" y="622401"/>
                  </a:lnTo>
                  <a:lnTo>
                    <a:pt x="438625" y="637235"/>
                  </a:lnTo>
                  <a:lnTo>
                    <a:pt x="477772" y="630034"/>
                  </a:lnTo>
                  <a:lnTo>
                    <a:pt x="497764" y="620780"/>
                  </a:lnTo>
                  <a:lnTo>
                    <a:pt x="504853" y="603304"/>
                  </a:lnTo>
                  <a:lnTo>
                    <a:pt x="505285" y="571665"/>
                  </a:lnTo>
                  <a:close/>
                </a:path>
                <a:path w="505460" h="644525">
                  <a:moveTo>
                    <a:pt x="55267" y="636130"/>
                  </a:moveTo>
                  <a:lnTo>
                    <a:pt x="56432" y="636574"/>
                  </a:lnTo>
                  <a:lnTo>
                    <a:pt x="55267" y="636130"/>
                  </a:lnTo>
                  <a:close/>
                </a:path>
                <a:path w="505460" h="644525">
                  <a:moveTo>
                    <a:pt x="42394" y="610150"/>
                  </a:moveTo>
                  <a:lnTo>
                    <a:pt x="42360" y="611326"/>
                  </a:lnTo>
                  <a:lnTo>
                    <a:pt x="51224" y="634585"/>
                  </a:lnTo>
                  <a:lnTo>
                    <a:pt x="55267" y="636130"/>
                  </a:lnTo>
                  <a:lnTo>
                    <a:pt x="56375" y="636471"/>
                  </a:lnTo>
                  <a:lnTo>
                    <a:pt x="43295" y="612586"/>
                  </a:lnTo>
                  <a:lnTo>
                    <a:pt x="42394" y="610150"/>
                  </a:lnTo>
                  <a:close/>
                </a:path>
                <a:path w="505460" h="644525">
                  <a:moveTo>
                    <a:pt x="51224" y="634585"/>
                  </a:moveTo>
                  <a:lnTo>
                    <a:pt x="51353" y="634923"/>
                  </a:lnTo>
                  <a:lnTo>
                    <a:pt x="55267" y="636130"/>
                  </a:lnTo>
                  <a:lnTo>
                    <a:pt x="51224" y="634585"/>
                  </a:lnTo>
                  <a:close/>
                </a:path>
                <a:path w="505460" h="644525">
                  <a:moveTo>
                    <a:pt x="101605" y="0"/>
                  </a:moveTo>
                  <a:lnTo>
                    <a:pt x="46522" y="58101"/>
                  </a:lnTo>
                  <a:lnTo>
                    <a:pt x="19224" y="106435"/>
                  </a:lnTo>
                  <a:lnTo>
                    <a:pt x="11666" y="171071"/>
                  </a:lnTo>
                  <a:lnTo>
                    <a:pt x="15804" y="278079"/>
                  </a:lnTo>
                  <a:lnTo>
                    <a:pt x="20805" y="371848"/>
                  </a:lnTo>
                  <a:lnTo>
                    <a:pt x="23469" y="438453"/>
                  </a:lnTo>
                  <a:lnTo>
                    <a:pt x="22803" y="484363"/>
                  </a:lnTo>
                  <a:lnTo>
                    <a:pt x="17811" y="516044"/>
                  </a:lnTo>
                  <a:lnTo>
                    <a:pt x="7498" y="539965"/>
                  </a:lnTo>
                  <a:lnTo>
                    <a:pt x="0" y="570386"/>
                  </a:lnTo>
                  <a:lnTo>
                    <a:pt x="8200" y="601381"/>
                  </a:lnTo>
                  <a:lnTo>
                    <a:pt x="28283" y="625821"/>
                  </a:lnTo>
                  <a:lnTo>
                    <a:pt x="51224" y="634585"/>
                  </a:lnTo>
                  <a:lnTo>
                    <a:pt x="42360" y="611326"/>
                  </a:lnTo>
                  <a:lnTo>
                    <a:pt x="42394" y="610150"/>
                  </a:lnTo>
                  <a:lnTo>
                    <a:pt x="37588" y="597163"/>
                  </a:lnTo>
                  <a:lnTo>
                    <a:pt x="38115" y="583621"/>
                  </a:lnTo>
                  <a:lnTo>
                    <a:pt x="43681" y="565276"/>
                  </a:lnTo>
                  <a:lnTo>
                    <a:pt x="504679" y="565276"/>
                  </a:lnTo>
                  <a:lnTo>
                    <a:pt x="501914" y="537303"/>
                  </a:lnTo>
                  <a:lnTo>
                    <a:pt x="495588" y="512348"/>
                  </a:lnTo>
                  <a:lnTo>
                    <a:pt x="489571" y="489381"/>
                  </a:lnTo>
                  <a:lnTo>
                    <a:pt x="487127" y="461213"/>
                  </a:lnTo>
                  <a:lnTo>
                    <a:pt x="487606" y="427346"/>
                  </a:lnTo>
                  <a:lnTo>
                    <a:pt x="488222" y="375939"/>
                  </a:lnTo>
                  <a:lnTo>
                    <a:pt x="488595" y="315950"/>
                  </a:lnTo>
                  <a:lnTo>
                    <a:pt x="488347" y="256338"/>
                  </a:lnTo>
                  <a:lnTo>
                    <a:pt x="487099" y="206061"/>
                  </a:lnTo>
                  <a:lnTo>
                    <a:pt x="461897" y="137892"/>
                  </a:lnTo>
                  <a:lnTo>
                    <a:pt x="418944" y="96978"/>
                  </a:lnTo>
                  <a:lnTo>
                    <a:pt x="377280" y="63506"/>
                  </a:lnTo>
                  <a:lnTo>
                    <a:pt x="358577" y="49644"/>
                  </a:lnTo>
                  <a:lnTo>
                    <a:pt x="101605" y="0"/>
                  </a:lnTo>
                  <a:close/>
                </a:path>
              </a:pathLst>
            </a:custGeom>
            <a:solidFill>
              <a:srgbClr val="584C4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7" name="object 67"/>
            <p:cNvSpPr/>
            <p:nvPr/>
          </p:nvSpPr>
          <p:spPr>
            <a:xfrm>
              <a:off x="7068654" y="5156272"/>
              <a:ext cx="406328" cy="150027"/>
            </a:xfrm>
            <a:custGeom>
              <a:avLst/>
              <a:gdLst/>
              <a:ahLst/>
              <a:cxnLst/>
              <a:rect l="l" t="t" r="r" b="b"/>
              <a:pathLst>
                <a:path w="288289" h="211454">
                  <a:moveTo>
                    <a:pt x="51600" y="76438"/>
                  </a:moveTo>
                  <a:lnTo>
                    <a:pt x="0" y="117205"/>
                  </a:lnTo>
                  <a:lnTo>
                    <a:pt x="59470" y="170717"/>
                  </a:lnTo>
                  <a:lnTo>
                    <a:pt x="93860" y="198356"/>
                  </a:lnTo>
                  <a:lnTo>
                    <a:pt x="139839" y="211299"/>
                  </a:lnTo>
                  <a:lnTo>
                    <a:pt x="178203" y="201253"/>
                  </a:lnTo>
                  <a:lnTo>
                    <a:pt x="225544" y="177604"/>
                  </a:lnTo>
                  <a:lnTo>
                    <a:pt x="265757" y="153658"/>
                  </a:lnTo>
                  <a:lnTo>
                    <a:pt x="282740" y="142719"/>
                  </a:lnTo>
                  <a:lnTo>
                    <a:pt x="282813" y="141017"/>
                  </a:lnTo>
                  <a:lnTo>
                    <a:pt x="144970" y="141017"/>
                  </a:lnTo>
                  <a:lnTo>
                    <a:pt x="117615" y="128385"/>
                  </a:lnTo>
                  <a:lnTo>
                    <a:pt x="98771" y="117448"/>
                  </a:lnTo>
                  <a:lnTo>
                    <a:pt x="79683" y="102150"/>
                  </a:lnTo>
                  <a:lnTo>
                    <a:pt x="51600" y="76438"/>
                  </a:lnTo>
                  <a:close/>
                </a:path>
                <a:path w="288289" h="211454">
                  <a:moveTo>
                    <a:pt x="270057" y="0"/>
                  </a:moveTo>
                  <a:lnTo>
                    <a:pt x="263338" y="10523"/>
                  </a:lnTo>
                  <a:lnTo>
                    <a:pt x="253860" y="36941"/>
                  </a:lnTo>
                  <a:lnTo>
                    <a:pt x="232020" y="72550"/>
                  </a:lnTo>
                  <a:lnTo>
                    <a:pt x="198462" y="105710"/>
                  </a:lnTo>
                  <a:lnTo>
                    <a:pt x="165381" y="130504"/>
                  </a:lnTo>
                  <a:lnTo>
                    <a:pt x="144970" y="141017"/>
                  </a:lnTo>
                  <a:lnTo>
                    <a:pt x="282813" y="141017"/>
                  </a:lnTo>
                  <a:lnTo>
                    <a:pt x="288036" y="20456"/>
                  </a:lnTo>
                  <a:lnTo>
                    <a:pt x="277222" y="3826"/>
                  </a:lnTo>
                  <a:lnTo>
                    <a:pt x="270057" y="0"/>
                  </a:lnTo>
                  <a:close/>
                </a:path>
              </a:pathLst>
            </a:custGeom>
            <a:solidFill>
              <a:srgbClr val="A8D9D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1" name="object 68"/>
            <p:cNvSpPr/>
            <p:nvPr/>
          </p:nvSpPr>
          <p:spPr>
            <a:xfrm>
              <a:off x="7712899" y="5163054"/>
              <a:ext cx="158111" cy="1505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2" name="object 69"/>
            <p:cNvSpPr/>
            <p:nvPr/>
          </p:nvSpPr>
          <p:spPr>
            <a:xfrm>
              <a:off x="7406120" y="5157721"/>
              <a:ext cx="427808" cy="383404"/>
            </a:xfrm>
            <a:custGeom>
              <a:avLst/>
              <a:gdLst/>
              <a:ahLst/>
              <a:cxnLst/>
              <a:rect l="l" t="t" r="r" b="b"/>
              <a:pathLst>
                <a:path w="303529" h="540384">
                  <a:moveTo>
                    <a:pt x="296227" y="478294"/>
                  </a:moveTo>
                  <a:lnTo>
                    <a:pt x="147434" y="478294"/>
                  </a:lnTo>
                  <a:lnTo>
                    <a:pt x="151574" y="539635"/>
                  </a:lnTo>
                  <a:lnTo>
                    <a:pt x="217409" y="539773"/>
                  </a:lnTo>
                  <a:lnTo>
                    <a:pt x="255150" y="537311"/>
                  </a:lnTo>
                  <a:lnTo>
                    <a:pt x="279017" y="529991"/>
                  </a:lnTo>
                  <a:lnTo>
                    <a:pt x="303225" y="515556"/>
                  </a:lnTo>
                  <a:lnTo>
                    <a:pt x="296227" y="478294"/>
                  </a:lnTo>
                  <a:close/>
                </a:path>
                <a:path w="303529" h="540384">
                  <a:moveTo>
                    <a:pt x="65912" y="0"/>
                  </a:moveTo>
                  <a:lnTo>
                    <a:pt x="35674" y="9017"/>
                  </a:lnTo>
                  <a:lnTo>
                    <a:pt x="32575" y="12407"/>
                  </a:lnTo>
                  <a:lnTo>
                    <a:pt x="31750" y="16611"/>
                  </a:lnTo>
                  <a:lnTo>
                    <a:pt x="25018" y="75006"/>
                  </a:lnTo>
                  <a:lnTo>
                    <a:pt x="17739" y="100927"/>
                  </a:lnTo>
                  <a:lnTo>
                    <a:pt x="14220" y="115543"/>
                  </a:lnTo>
                  <a:lnTo>
                    <a:pt x="13478" y="124231"/>
                  </a:lnTo>
                  <a:lnTo>
                    <a:pt x="14528" y="132372"/>
                  </a:lnTo>
                  <a:lnTo>
                    <a:pt x="20459" y="146740"/>
                  </a:lnTo>
                  <a:lnTo>
                    <a:pt x="30897" y="167932"/>
                  </a:lnTo>
                  <a:lnTo>
                    <a:pt x="39694" y="192018"/>
                  </a:lnTo>
                  <a:lnTo>
                    <a:pt x="40703" y="215074"/>
                  </a:lnTo>
                  <a:lnTo>
                    <a:pt x="35362" y="245607"/>
                  </a:lnTo>
                  <a:lnTo>
                    <a:pt x="27085" y="300739"/>
                  </a:lnTo>
                  <a:lnTo>
                    <a:pt x="17641" y="368253"/>
                  </a:lnTo>
                  <a:lnTo>
                    <a:pt x="8800" y="435932"/>
                  </a:lnTo>
                  <a:lnTo>
                    <a:pt x="2329" y="491556"/>
                  </a:lnTo>
                  <a:lnTo>
                    <a:pt x="0" y="522909"/>
                  </a:lnTo>
                  <a:lnTo>
                    <a:pt x="45003" y="532579"/>
                  </a:lnTo>
                  <a:lnTo>
                    <a:pt x="74131" y="537544"/>
                  </a:lnTo>
                  <a:lnTo>
                    <a:pt x="100100" y="539374"/>
                  </a:lnTo>
                  <a:lnTo>
                    <a:pt x="135623" y="539635"/>
                  </a:lnTo>
                  <a:lnTo>
                    <a:pt x="147434" y="478294"/>
                  </a:lnTo>
                  <a:lnTo>
                    <a:pt x="296227" y="478294"/>
                  </a:lnTo>
                  <a:lnTo>
                    <a:pt x="271895" y="348738"/>
                  </a:lnTo>
                  <a:lnTo>
                    <a:pt x="256235" y="260816"/>
                  </a:lnTo>
                  <a:lnTo>
                    <a:pt x="251547" y="222705"/>
                  </a:lnTo>
                  <a:lnTo>
                    <a:pt x="253136" y="205320"/>
                  </a:lnTo>
                  <a:lnTo>
                    <a:pt x="257739" y="176863"/>
                  </a:lnTo>
                  <a:lnTo>
                    <a:pt x="263947" y="134540"/>
                  </a:lnTo>
                  <a:lnTo>
                    <a:pt x="269845" y="92774"/>
                  </a:lnTo>
                  <a:lnTo>
                    <a:pt x="272812" y="71145"/>
                  </a:lnTo>
                  <a:lnTo>
                    <a:pt x="141173" y="71145"/>
                  </a:lnTo>
                  <a:lnTo>
                    <a:pt x="96227" y="2260"/>
                  </a:lnTo>
                  <a:lnTo>
                    <a:pt x="65912" y="0"/>
                  </a:lnTo>
                  <a:close/>
                </a:path>
                <a:path w="303529" h="540384">
                  <a:moveTo>
                    <a:pt x="244855" y="8877"/>
                  </a:moveTo>
                  <a:lnTo>
                    <a:pt x="211976" y="18269"/>
                  </a:lnTo>
                  <a:lnTo>
                    <a:pt x="178188" y="39711"/>
                  </a:lnTo>
                  <a:lnTo>
                    <a:pt x="151814" y="61303"/>
                  </a:lnTo>
                  <a:lnTo>
                    <a:pt x="141173" y="71145"/>
                  </a:lnTo>
                  <a:lnTo>
                    <a:pt x="272812" y="71145"/>
                  </a:lnTo>
                  <a:lnTo>
                    <a:pt x="273519" y="65989"/>
                  </a:lnTo>
                  <a:lnTo>
                    <a:pt x="275695" y="49035"/>
                  </a:lnTo>
                  <a:lnTo>
                    <a:pt x="274989" y="30499"/>
                  </a:lnTo>
                  <a:lnTo>
                    <a:pt x="266383" y="15429"/>
                  </a:lnTo>
                  <a:lnTo>
                    <a:pt x="244855" y="8877"/>
                  </a:lnTo>
                  <a:close/>
                </a:path>
              </a:pathLst>
            </a:custGeom>
            <a:solidFill>
              <a:srgbClr val="C6E8E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3" name="object 70"/>
            <p:cNvSpPr/>
            <p:nvPr/>
          </p:nvSpPr>
          <p:spPr>
            <a:xfrm>
              <a:off x="7541748" y="5122804"/>
              <a:ext cx="145364" cy="9894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4" name="object 71"/>
            <p:cNvSpPr/>
            <p:nvPr/>
          </p:nvSpPr>
          <p:spPr>
            <a:xfrm>
              <a:off x="7264784" y="4942285"/>
              <a:ext cx="173574" cy="1001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5" name="object 72"/>
            <p:cNvSpPr/>
            <p:nvPr/>
          </p:nvSpPr>
          <p:spPr>
            <a:xfrm>
              <a:off x="7824048" y="4957757"/>
              <a:ext cx="171963" cy="992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6" name="object 73"/>
            <p:cNvSpPr/>
            <p:nvPr/>
          </p:nvSpPr>
          <p:spPr>
            <a:xfrm>
              <a:off x="7310946" y="4747502"/>
              <a:ext cx="635447" cy="388810"/>
            </a:xfrm>
            <a:custGeom>
              <a:avLst/>
              <a:gdLst/>
              <a:ahLst/>
              <a:cxnLst/>
              <a:rect l="l" t="t" r="r" b="b"/>
              <a:pathLst>
                <a:path w="450850" h="548004">
                  <a:moveTo>
                    <a:pt x="236372" y="0"/>
                  </a:moveTo>
                  <a:lnTo>
                    <a:pt x="190311" y="3105"/>
                  </a:lnTo>
                  <a:lnTo>
                    <a:pt x="145998" y="16133"/>
                  </a:lnTo>
                  <a:lnTo>
                    <a:pt x="104918" y="38080"/>
                  </a:lnTo>
                  <a:lnTo>
                    <a:pt x="68556" y="67943"/>
                  </a:lnTo>
                  <a:lnTo>
                    <a:pt x="38397" y="104718"/>
                  </a:lnTo>
                  <a:lnTo>
                    <a:pt x="15928" y="147402"/>
                  </a:lnTo>
                  <a:lnTo>
                    <a:pt x="2634" y="194991"/>
                  </a:lnTo>
                  <a:lnTo>
                    <a:pt x="0" y="246481"/>
                  </a:lnTo>
                  <a:lnTo>
                    <a:pt x="5466" y="295288"/>
                  </a:lnTo>
                  <a:lnTo>
                    <a:pt x="15855" y="343053"/>
                  </a:lnTo>
                  <a:lnTo>
                    <a:pt x="30978" y="388584"/>
                  </a:lnTo>
                  <a:lnTo>
                    <a:pt x="50644" y="430686"/>
                  </a:lnTo>
                  <a:lnTo>
                    <a:pt x="74664" y="468165"/>
                  </a:lnTo>
                  <a:lnTo>
                    <a:pt x="102850" y="499826"/>
                  </a:lnTo>
                  <a:lnTo>
                    <a:pt x="135011" y="524477"/>
                  </a:lnTo>
                  <a:lnTo>
                    <a:pt x="170958" y="540921"/>
                  </a:lnTo>
                  <a:lnTo>
                    <a:pt x="210502" y="547966"/>
                  </a:lnTo>
                  <a:lnTo>
                    <a:pt x="250535" y="544830"/>
                  </a:lnTo>
                  <a:lnTo>
                    <a:pt x="287874" y="532224"/>
                  </a:lnTo>
                  <a:lnTo>
                    <a:pt x="322216" y="511205"/>
                  </a:lnTo>
                  <a:lnTo>
                    <a:pt x="353262" y="482830"/>
                  </a:lnTo>
                  <a:lnTo>
                    <a:pt x="380708" y="448158"/>
                  </a:lnTo>
                  <a:lnTo>
                    <a:pt x="404252" y="408245"/>
                  </a:lnTo>
                  <a:lnTo>
                    <a:pt x="423594" y="364149"/>
                  </a:lnTo>
                  <a:lnTo>
                    <a:pt x="438431" y="316928"/>
                  </a:lnTo>
                  <a:lnTo>
                    <a:pt x="448462" y="267639"/>
                  </a:lnTo>
                  <a:lnTo>
                    <a:pt x="450499" y="216095"/>
                  </a:lnTo>
                  <a:lnTo>
                    <a:pt x="441658" y="167451"/>
                  </a:lnTo>
                  <a:lnTo>
                    <a:pt x="423300" y="122841"/>
                  </a:lnTo>
                  <a:lnTo>
                    <a:pt x="396786" y="83399"/>
                  </a:lnTo>
                  <a:lnTo>
                    <a:pt x="363475" y="50260"/>
                  </a:lnTo>
                  <a:lnTo>
                    <a:pt x="324729" y="24557"/>
                  </a:lnTo>
                  <a:lnTo>
                    <a:pt x="281907" y="7426"/>
                  </a:lnTo>
                  <a:lnTo>
                    <a:pt x="236372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7" name="object 74"/>
            <p:cNvSpPr/>
            <p:nvPr/>
          </p:nvSpPr>
          <p:spPr>
            <a:xfrm>
              <a:off x="7550519" y="4980707"/>
              <a:ext cx="39380" cy="67580"/>
            </a:xfrm>
            <a:custGeom>
              <a:avLst/>
              <a:gdLst/>
              <a:ahLst/>
              <a:cxnLst/>
              <a:rect l="l" t="t" r="r" b="b"/>
              <a:pathLst>
                <a:path w="27939" h="95250">
                  <a:moveTo>
                    <a:pt x="27724" y="0"/>
                  </a:moveTo>
                  <a:lnTo>
                    <a:pt x="23445" y="9941"/>
                  </a:lnTo>
                  <a:lnTo>
                    <a:pt x="14004" y="32408"/>
                  </a:lnTo>
                  <a:lnTo>
                    <a:pt x="4492" y="56369"/>
                  </a:lnTo>
                  <a:lnTo>
                    <a:pt x="0" y="70789"/>
                  </a:lnTo>
                  <a:lnTo>
                    <a:pt x="155" y="75646"/>
                  </a:lnTo>
                  <a:lnTo>
                    <a:pt x="2628" y="79782"/>
                  </a:lnTo>
                  <a:lnTo>
                    <a:pt x="9597" y="85464"/>
                  </a:lnTo>
                  <a:lnTo>
                    <a:pt x="23240" y="94957"/>
                  </a:lnTo>
                  <a:lnTo>
                    <a:pt x="27724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8" name="object 75"/>
            <p:cNvSpPr/>
            <p:nvPr/>
          </p:nvSpPr>
          <p:spPr>
            <a:xfrm>
              <a:off x="7401360" y="4914217"/>
              <a:ext cx="85025" cy="18021"/>
            </a:xfrm>
            <a:custGeom>
              <a:avLst/>
              <a:gdLst/>
              <a:ahLst/>
              <a:cxnLst/>
              <a:rect l="l" t="t" r="r" b="b"/>
              <a:pathLst>
                <a:path w="60325" h="25400">
                  <a:moveTo>
                    <a:pt x="32778" y="0"/>
                  </a:moveTo>
                  <a:lnTo>
                    <a:pt x="32296" y="0"/>
                  </a:lnTo>
                  <a:lnTo>
                    <a:pt x="24102" y="1390"/>
                  </a:lnTo>
                  <a:lnTo>
                    <a:pt x="16132" y="5262"/>
                  </a:lnTo>
                  <a:lnTo>
                    <a:pt x="8414" y="11599"/>
                  </a:lnTo>
                  <a:lnTo>
                    <a:pt x="977" y="20383"/>
                  </a:lnTo>
                  <a:lnTo>
                    <a:pt x="0" y="21729"/>
                  </a:lnTo>
                  <a:lnTo>
                    <a:pt x="304" y="23609"/>
                  </a:lnTo>
                  <a:lnTo>
                    <a:pt x="2171" y="24968"/>
                  </a:lnTo>
                  <a:lnTo>
                    <a:pt x="2781" y="25158"/>
                  </a:lnTo>
                  <a:lnTo>
                    <a:pt x="4330" y="25158"/>
                  </a:lnTo>
                  <a:lnTo>
                    <a:pt x="5245" y="24726"/>
                  </a:lnTo>
                  <a:lnTo>
                    <a:pt x="5829" y="23926"/>
                  </a:lnTo>
                  <a:lnTo>
                    <a:pt x="12299" y="16204"/>
                  </a:lnTo>
                  <a:lnTo>
                    <a:pt x="18894" y="10631"/>
                  </a:lnTo>
                  <a:lnTo>
                    <a:pt x="25588" y="7222"/>
                  </a:lnTo>
                  <a:lnTo>
                    <a:pt x="32359" y="5994"/>
                  </a:lnTo>
                  <a:lnTo>
                    <a:pt x="44792" y="5676"/>
                  </a:lnTo>
                  <a:lnTo>
                    <a:pt x="49854" y="5676"/>
                  </a:lnTo>
                  <a:lnTo>
                    <a:pt x="43215" y="2012"/>
                  </a:lnTo>
                  <a:lnTo>
                    <a:pt x="32778" y="0"/>
                  </a:lnTo>
                  <a:close/>
                </a:path>
                <a:path w="60325" h="25400">
                  <a:moveTo>
                    <a:pt x="49854" y="5676"/>
                  </a:moveTo>
                  <a:lnTo>
                    <a:pt x="44792" y="5676"/>
                  </a:lnTo>
                  <a:lnTo>
                    <a:pt x="53911" y="16967"/>
                  </a:lnTo>
                  <a:lnTo>
                    <a:pt x="55029" y="18389"/>
                  </a:lnTo>
                  <a:lnTo>
                    <a:pt x="56908" y="18605"/>
                  </a:lnTo>
                  <a:lnTo>
                    <a:pt x="59499" y="16560"/>
                  </a:lnTo>
                  <a:lnTo>
                    <a:pt x="59728" y="14681"/>
                  </a:lnTo>
                  <a:lnTo>
                    <a:pt x="58712" y="13373"/>
                  </a:lnTo>
                  <a:lnTo>
                    <a:pt x="56626" y="11053"/>
                  </a:lnTo>
                  <a:lnTo>
                    <a:pt x="51312" y="6481"/>
                  </a:lnTo>
                  <a:lnTo>
                    <a:pt x="49854" y="5676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9" name="object 76"/>
            <p:cNvSpPr/>
            <p:nvPr/>
          </p:nvSpPr>
          <p:spPr>
            <a:xfrm>
              <a:off x="7417702" y="4941970"/>
              <a:ext cx="59965" cy="50009"/>
            </a:xfrm>
            <a:custGeom>
              <a:avLst/>
              <a:gdLst/>
              <a:ahLst/>
              <a:cxnLst/>
              <a:rect l="l" t="t" r="r" b="b"/>
              <a:pathLst>
                <a:path w="42545" h="70484">
                  <a:moveTo>
                    <a:pt x="22631" y="0"/>
                  </a:moveTo>
                  <a:lnTo>
                    <a:pt x="14337" y="2373"/>
                  </a:lnTo>
                  <a:lnTo>
                    <a:pt x="7315" y="9598"/>
                  </a:lnTo>
                  <a:lnTo>
                    <a:pt x="2293" y="20570"/>
                  </a:lnTo>
                  <a:lnTo>
                    <a:pt x="0" y="34188"/>
                  </a:lnTo>
                  <a:lnTo>
                    <a:pt x="1001" y="47967"/>
                  </a:lnTo>
                  <a:lnTo>
                    <a:pt x="4965" y="59366"/>
                  </a:lnTo>
                  <a:lnTo>
                    <a:pt x="11272" y="67221"/>
                  </a:lnTo>
                  <a:lnTo>
                    <a:pt x="19303" y="70370"/>
                  </a:lnTo>
                  <a:lnTo>
                    <a:pt x="27590" y="67989"/>
                  </a:lnTo>
                  <a:lnTo>
                    <a:pt x="34609" y="60761"/>
                  </a:lnTo>
                  <a:lnTo>
                    <a:pt x="39629" y="49787"/>
                  </a:lnTo>
                  <a:lnTo>
                    <a:pt x="41922" y="36169"/>
                  </a:lnTo>
                  <a:lnTo>
                    <a:pt x="40926" y="22395"/>
                  </a:lnTo>
                  <a:lnTo>
                    <a:pt x="36963" y="10998"/>
                  </a:lnTo>
                  <a:lnTo>
                    <a:pt x="30657" y="3144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0" name="object 77"/>
            <p:cNvSpPr/>
            <p:nvPr/>
          </p:nvSpPr>
          <p:spPr>
            <a:xfrm>
              <a:off x="7398512" y="4950872"/>
              <a:ext cx="42960" cy="11263"/>
            </a:xfrm>
            <a:custGeom>
              <a:avLst/>
              <a:gdLst/>
              <a:ahLst/>
              <a:cxnLst/>
              <a:rect l="l" t="t" r="r" b="b"/>
              <a:pathLst>
                <a:path w="30479" h="15875">
                  <a:moveTo>
                    <a:pt x="2933" y="0"/>
                  </a:moveTo>
                  <a:lnTo>
                    <a:pt x="1193" y="762"/>
                  </a:lnTo>
                  <a:lnTo>
                    <a:pt x="0" y="3848"/>
                  </a:lnTo>
                  <a:lnTo>
                    <a:pt x="762" y="5588"/>
                  </a:lnTo>
                  <a:lnTo>
                    <a:pt x="25971" y="15430"/>
                  </a:lnTo>
                  <a:lnTo>
                    <a:pt x="26339" y="15494"/>
                  </a:lnTo>
                  <a:lnTo>
                    <a:pt x="27901" y="15494"/>
                  </a:lnTo>
                  <a:lnTo>
                    <a:pt x="29032" y="14770"/>
                  </a:lnTo>
                  <a:lnTo>
                    <a:pt x="30099" y="12052"/>
                  </a:lnTo>
                  <a:lnTo>
                    <a:pt x="29337" y="10312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1" name="object 78"/>
            <p:cNvSpPr/>
            <p:nvPr/>
          </p:nvSpPr>
          <p:spPr>
            <a:xfrm>
              <a:off x="7701380" y="4921228"/>
              <a:ext cx="83235" cy="19823"/>
            </a:xfrm>
            <a:custGeom>
              <a:avLst/>
              <a:gdLst/>
              <a:ahLst/>
              <a:cxnLst/>
              <a:rect l="l" t="t" r="r" b="b"/>
              <a:pathLst>
                <a:path w="59054" h="27940">
                  <a:moveTo>
                    <a:pt x="42970" y="5956"/>
                  </a:moveTo>
                  <a:lnTo>
                    <a:pt x="28066" y="5956"/>
                  </a:lnTo>
                  <a:lnTo>
                    <a:pt x="34695" y="7815"/>
                  </a:lnTo>
                  <a:lnTo>
                    <a:pt x="41041" y="11837"/>
                  </a:lnTo>
                  <a:lnTo>
                    <a:pt x="47085" y="18006"/>
                  </a:lnTo>
                  <a:lnTo>
                    <a:pt x="52806" y="26301"/>
                  </a:lnTo>
                  <a:lnTo>
                    <a:pt x="53365" y="27254"/>
                  </a:lnTo>
                  <a:lnTo>
                    <a:pt x="54355" y="27774"/>
                  </a:lnTo>
                  <a:lnTo>
                    <a:pt x="55892" y="27774"/>
                  </a:lnTo>
                  <a:lnTo>
                    <a:pt x="56426" y="27647"/>
                  </a:lnTo>
                  <a:lnTo>
                    <a:pt x="58331" y="26517"/>
                  </a:lnTo>
                  <a:lnTo>
                    <a:pt x="58800" y="24676"/>
                  </a:lnTo>
                  <a:lnTo>
                    <a:pt x="57950" y="23253"/>
                  </a:lnTo>
                  <a:lnTo>
                    <a:pt x="51379" y="13803"/>
                  </a:lnTo>
                  <a:lnTo>
                    <a:pt x="44297" y="6764"/>
                  </a:lnTo>
                  <a:lnTo>
                    <a:pt x="42970" y="5956"/>
                  </a:lnTo>
                  <a:close/>
                </a:path>
                <a:path w="59054" h="27940">
                  <a:moveTo>
                    <a:pt x="28701" y="0"/>
                  </a:moveTo>
                  <a:lnTo>
                    <a:pt x="0" y="12026"/>
                  </a:lnTo>
                  <a:lnTo>
                    <a:pt x="50" y="13919"/>
                  </a:lnTo>
                  <a:lnTo>
                    <a:pt x="2451" y="16205"/>
                  </a:lnTo>
                  <a:lnTo>
                    <a:pt x="4343" y="16154"/>
                  </a:lnTo>
                  <a:lnTo>
                    <a:pt x="5486" y="14960"/>
                  </a:lnTo>
                  <a:lnTo>
                    <a:pt x="7303" y="13300"/>
                  </a:lnTo>
                  <a:lnTo>
                    <a:pt x="12138" y="9867"/>
                  </a:lnTo>
                  <a:lnTo>
                    <a:pt x="19291" y="6731"/>
                  </a:lnTo>
                  <a:lnTo>
                    <a:pt x="28066" y="5956"/>
                  </a:lnTo>
                  <a:lnTo>
                    <a:pt x="42970" y="5956"/>
                  </a:lnTo>
                  <a:lnTo>
                    <a:pt x="36729" y="2156"/>
                  </a:lnTo>
                  <a:lnTo>
                    <a:pt x="28701" y="0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2" name="object 79"/>
            <p:cNvSpPr/>
            <p:nvPr/>
          </p:nvSpPr>
          <p:spPr>
            <a:xfrm>
              <a:off x="7702042" y="4948719"/>
              <a:ext cx="59965" cy="50009"/>
            </a:xfrm>
            <a:custGeom>
              <a:avLst/>
              <a:gdLst/>
              <a:ahLst/>
              <a:cxnLst/>
              <a:rect l="l" t="t" r="r" b="b"/>
              <a:pathLst>
                <a:path w="42545" h="70484">
                  <a:moveTo>
                    <a:pt x="22631" y="0"/>
                  </a:moveTo>
                  <a:lnTo>
                    <a:pt x="14339" y="2381"/>
                  </a:lnTo>
                  <a:lnTo>
                    <a:pt x="7319" y="9609"/>
                  </a:lnTo>
                  <a:lnTo>
                    <a:pt x="2298" y="20582"/>
                  </a:lnTo>
                  <a:lnTo>
                    <a:pt x="0" y="34201"/>
                  </a:lnTo>
                  <a:lnTo>
                    <a:pt x="1009" y="47975"/>
                  </a:lnTo>
                  <a:lnTo>
                    <a:pt x="4976" y="59374"/>
                  </a:lnTo>
                  <a:lnTo>
                    <a:pt x="11285" y="67232"/>
                  </a:lnTo>
                  <a:lnTo>
                    <a:pt x="19316" y="70383"/>
                  </a:lnTo>
                  <a:lnTo>
                    <a:pt x="27603" y="68002"/>
                  </a:lnTo>
                  <a:lnTo>
                    <a:pt x="34621" y="60774"/>
                  </a:lnTo>
                  <a:lnTo>
                    <a:pt x="39642" y="49800"/>
                  </a:lnTo>
                  <a:lnTo>
                    <a:pt x="41935" y="36182"/>
                  </a:lnTo>
                  <a:lnTo>
                    <a:pt x="40933" y="22408"/>
                  </a:lnTo>
                  <a:lnTo>
                    <a:pt x="36969" y="11009"/>
                  </a:lnTo>
                  <a:lnTo>
                    <a:pt x="30662" y="3151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3" name="object 80"/>
            <p:cNvSpPr/>
            <p:nvPr/>
          </p:nvSpPr>
          <p:spPr>
            <a:xfrm>
              <a:off x="7739292" y="4959793"/>
              <a:ext cx="43855" cy="9461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28168" y="0"/>
                  </a:moveTo>
                  <a:lnTo>
                    <a:pt x="26568" y="482"/>
                  </a:lnTo>
                  <a:lnTo>
                    <a:pt x="927" y="7797"/>
                  </a:lnTo>
                  <a:lnTo>
                    <a:pt x="0" y="9474"/>
                  </a:lnTo>
                  <a:lnTo>
                    <a:pt x="838" y="12382"/>
                  </a:lnTo>
                  <a:lnTo>
                    <a:pt x="2031" y="13233"/>
                  </a:lnTo>
                  <a:lnTo>
                    <a:pt x="3606" y="13233"/>
                  </a:lnTo>
                  <a:lnTo>
                    <a:pt x="3886" y="13195"/>
                  </a:lnTo>
                  <a:lnTo>
                    <a:pt x="29806" y="5803"/>
                  </a:lnTo>
                  <a:lnTo>
                    <a:pt x="30734" y="4140"/>
                  </a:lnTo>
                  <a:lnTo>
                    <a:pt x="29832" y="952"/>
                  </a:lnTo>
                  <a:lnTo>
                    <a:pt x="28168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4" name="object 81"/>
            <p:cNvSpPr/>
            <p:nvPr/>
          </p:nvSpPr>
          <p:spPr>
            <a:xfrm>
              <a:off x="7518764" y="5061965"/>
              <a:ext cx="125299" cy="40097"/>
            </a:xfrm>
            <a:custGeom>
              <a:avLst/>
              <a:gdLst/>
              <a:ahLst/>
              <a:cxnLst/>
              <a:rect l="l" t="t" r="r" b="b"/>
              <a:pathLst>
                <a:path w="88900" h="56515">
                  <a:moveTo>
                    <a:pt x="0" y="0"/>
                  </a:moveTo>
                  <a:lnTo>
                    <a:pt x="6041" y="31617"/>
                  </a:lnTo>
                  <a:lnTo>
                    <a:pt x="12419" y="48009"/>
                  </a:lnTo>
                  <a:lnTo>
                    <a:pt x="23061" y="54442"/>
                  </a:lnTo>
                  <a:lnTo>
                    <a:pt x="41897" y="56184"/>
                  </a:lnTo>
                  <a:lnTo>
                    <a:pt x="62869" y="48703"/>
                  </a:lnTo>
                  <a:lnTo>
                    <a:pt x="77508" y="30759"/>
                  </a:lnTo>
                  <a:lnTo>
                    <a:pt x="86088" y="12529"/>
                  </a:lnTo>
                  <a:lnTo>
                    <a:pt x="88887" y="4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2F2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5" name="object 82"/>
            <p:cNvSpPr/>
            <p:nvPr/>
          </p:nvSpPr>
          <p:spPr>
            <a:xfrm>
              <a:off x="7518764" y="5061965"/>
              <a:ext cx="125299" cy="11263"/>
            </a:xfrm>
            <a:custGeom>
              <a:avLst/>
              <a:gdLst/>
              <a:ahLst/>
              <a:cxnLst/>
              <a:rect l="l" t="t" r="r" b="b"/>
              <a:pathLst>
                <a:path w="88900" h="15875">
                  <a:moveTo>
                    <a:pt x="0" y="0"/>
                  </a:moveTo>
                  <a:lnTo>
                    <a:pt x="825" y="4711"/>
                  </a:lnTo>
                  <a:lnTo>
                    <a:pt x="2806" y="11391"/>
                  </a:lnTo>
                  <a:lnTo>
                    <a:pt x="85026" y="15265"/>
                  </a:lnTo>
                  <a:lnTo>
                    <a:pt x="87617" y="8801"/>
                  </a:lnTo>
                  <a:lnTo>
                    <a:pt x="88887" y="4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6" name="object 83"/>
            <p:cNvSpPr/>
            <p:nvPr/>
          </p:nvSpPr>
          <p:spPr>
            <a:xfrm>
              <a:off x="7536448" y="5081708"/>
              <a:ext cx="85920" cy="20274"/>
            </a:xfrm>
            <a:custGeom>
              <a:avLst/>
              <a:gdLst/>
              <a:ahLst/>
              <a:cxnLst/>
              <a:rect l="l" t="t" r="r" b="b"/>
              <a:pathLst>
                <a:path w="60960" h="28575">
                  <a:moveTo>
                    <a:pt x="31114" y="0"/>
                  </a:moveTo>
                  <a:lnTo>
                    <a:pt x="22649" y="162"/>
                  </a:lnTo>
                  <a:lnTo>
                    <a:pt x="14566" y="1412"/>
                  </a:lnTo>
                  <a:lnTo>
                    <a:pt x="6979" y="3668"/>
                  </a:lnTo>
                  <a:lnTo>
                    <a:pt x="0" y="6845"/>
                  </a:lnTo>
                  <a:lnTo>
                    <a:pt x="5455" y="14827"/>
                  </a:lnTo>
                  <a:lnTo>
                    <a:pt x="12107" y="21550"/>
                  </a:lnTo>
                  <a:lnTo>
                    <a:pt x="20043" y="26299"/>
                  </a:lnTo>
                  <a:lnTo>
                    <a:pt x="29349" y="28359"/>
                  </a:lnTo>
                  <a:lnTo>
                    <a:pt x="38901" y="27154"/>
                  </a:lnTo>
                  <a:lnTo>
                    <a:pt x="47321" y="23085"/>
                  </a:lnTo>
                  <a:lnTo>
                    <a:pt x="54629" y="16896"/>
                  </a:lnTo>
                  <a:lnTo>
                    <a:pt x="60845" y="9334"/>
                  </a:lnTo>
                  <a:lnTo>
                    <a:pt x="54289" y="5679"/>
                  </a:lnTo>
                  <a:lnTo>
                    <a:pt x="47085" y="2847"/>
                  </a:lnTo>
                  <a:lnTo>
                    <a:pt x="39328" y="926"/>
                  </a:lnTo>
                  <a:lnTo>
                    <a:pt x="31114" y="0"/>
                  </a:lnTo>
                  <a:close/>
                </a:path>
              </a:pathLst>
            </a:custGeom>
            <a:solidFill>
              <a:srgbClr val="E58E9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7" name="object 84"/>
            <p:cNvSpPr/>
            <p:nvPr/>
          </p:nvSpPr>
          <p:spPr>
            <a:xfrm>
              <a:off x="7380273" y="5031573"/>
              <a:ext cx="94296" cy="485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8" name="object 85"/>
            <p:cNvSpPr/>
            <p:nvPr/>
          </p:nvSpPr>
          <p:spPr>
            <a:xfrm>
              <a:off x="7704548" y="5039330"/>
              <a:ext cx="96480" cy="485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9" name="object 86"/>
            <p:cNvSpPr/>
            <p:nvPr/>
          </p:nvSpPr>
          <p:spPr>
            <a:xfrm>
              <a:off x="7474212" y="5150991"/>
              <a:ext cx="284537" cy="14037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0" name="object 87"/>
            <p:cNvSpPr/>
            <p:nvPr/>
          </p:nvSpPr>
          <p:spPr>
            <a:xfrm>
              <a:off x="7297000" y="4733842"/>
              <a:ext cx="663190" cy="277078"/>
            </a:xfrm>
            <a:custGeom>
              <a:avLst/>
              <a:gdLst/>
              <a:ahLst/>
              <a:cxnLst/>
              <a:rect l="l" t="t" r="r" b="b"/>
              <a:pathLst>
                <a:path w="470535" h="390525">
                  <a:moveTo>
                    <a:pt x="429314" y="110184"/>
                  </a:moveTo>
                  <a:lnTo>
                    <a:pt x="125223" y="110184"/>
                  </a:lnTo>
                  <a:lnTo>
                    <a:pt x="136310" y="110807"/>
                  </a:lnTo>
                  <a:lnTo>
                    <a:pt x="187402" y="169211"/>
                  </a:lnTo>
                  <a:lnTo>
                    <a:pt x="223436" y="202707"/>
                  </a:lnTo>
                  <a:lnTo>
                    <a:pt x="261512" y="223921"/>
                  </a:lnTo>
                  <a:lnTo>
                    <a:pt x="318733" y="245478"/>
                  </a:lnTo>
                  <a:lnTo>
                    <a:pt x="378632" y="274612"/>
                  </a:lnTo>
                  <a:lnTo>
                    <a:pt x="415312" y="309305"/>
                  </a:lnTo>
                  <a:lnTo>
                    <a:pt x="431735" y="348269"/>
                  </a:lnTo>
                  <a:lnTo>
                    <a:pt x="430861" y="390220"/>
                  </a:lnTo>
                  <a:lnTo>
                    <a:pt x="453432" y="338661"/>
                  </a:lnTo>
                  <a:lnTo>
                    <a:pt x="465029" y="307838"/>
                  </a:lnTo>
                  <a:lnTo>
                    <a:pt x="469318" y="285478"/>
                  </a:lnTo>
                  <a:lnTo>
                    <a:pt x="469965" y="259308"/>
                  </a:lnTo>
                  <a:lnTo>
                    <a:pt x="469161" y="239472"/>
                  </a:lnTo>
                  <a:lnTo>
                    <a:pt x="465648" y="210514"/>
                  </a:lnTo>
                  <a:lnTo>
                    <a:pt x="457823" y="175381"/>
                  </a:lnTo>
                  <a:lnTo>
                    <a:pt x="444081" y="137021"/>
                  </a:lnTo>
                  <a:lnTo>
                    <a:pt x="429314" y="110184"/>
                  </a:lnTo>
                  <a:close/>
                </a:path>
                <a:path w="470535" h="390525">
                  <a:moveTo>
                    <a:pt x="230519" y="0"/>
                  </a:moveTo>
                  <a:lnTo>
                    <a:pt x="174011" y="3646"/>
                  </a:lnTo>
                  <a:lnTo>
                    <a:pt x="126608" y="18979"/>
                  </a:lnTo>
                  <a:lnTo>
                    <a:pt x="87718" y="43901"/>
                  </a:lnTo>
                  <a:lnTo>
                    <a:pt x="56749" y="76314"/>
                  </a:lnTo>
                  <a:lnTo>
                    <a:pt x="33109" y="114121"/>
                  </a:lnTo>
                  <a:lnTo>
                    <a:pt x="16206" y="155223"/>
                  </a:lnTo>
                  <a:lnTo>
                    <a:pt x="5448" y="197523"/>
                  </a:lnTo>
                  <a:lnTo>
                    <a:pt x="243" y="238924"/>
                  </a:lnTo>
                  <a:lnTo>
                    <a:pt x="0" y="277328"/>
                  </a:lnTo>
                  <a:lnTo>
                    <a:pt x="4125" y="310636"/>
                  </a:lnTo>
                  <a:lnTo>
                    <a:pt x="12028" y="336753"/>
                  </a:lnTo>
                  <a:lnTo>
                    <a:pt x="25135" y="359981"/>
                  </a:lnTo>
                  <a:lnTo>
                    <a:pt x="23223" y="336048"/>
                  </a:lnTo>
                  <a:lnTo>
                    <a:pt x="23128" y="318441"/>
                  </a:lnTo>
                  <a:lnTo>
                    <a:pt x="30342" y="267538"/>
                  </a:lnTo>
                  <a:lnTo>
                    <a:pt x="43851" y="222991"/>
                  </a:lnTo>
                  <a:lnTo>
                    <a:pt x="65357" y="175817"/>
                  </a:lnTo>
                  <a:lnTo>
                    <a:pt x="86018" y="137670"/>
                  </a:lnTo>
                  <a:lnTo>
                    <a:pt x="101568" y="120044"/>
                  </a:lnTo>
                  <a:lnTo>
                    <a:pt x="116248" y="120044"/>
                  </a:lnTo>
                  <a:lnTo>
                    <a:pt x="116483" y="118304"/>
                  </a:lnTo>
                  <a:lnTo>
                    <a:pt x="119286" y="112058"/>
                  </a:lnTo>
                  <a:lnTo>
                    <a:pt x="125223" y="110184"/>
                  </a:lnTo>
                  <a:lnTo>
                    <a:pt x="429314" y="110184"/>
                  </a:lnTo>
                  <a:lnTo>
                    <a:pt x="422820" y="98382"/>
                  </a:lnTo>
                  <a:lnTo>
                    <a:pt x="392436" y="62413"/>
                  </a:lnTo>
                  <a:lnTo>
                    <a:pt x="351327" y="32061"/>
                  </a:lnTo>
                  <a:lnTo>
                    <a:pt x="297889" y="10274"/>
                  </a:lnTo>
                  <a:lnTo>
                    <a:pt x="230519" y="0"/>
                  </a:lnTo>
                  <a:close/>
                </a:path>
                <a:path w="470535" h="390525">
                  <a:moveTo>
                    <a:pt x="116248" y="120044"/>
                  </a:moveTo>
                  <a:lnTo>
                    <a:pt x="101568" y="120044"/>
                  </a:lnTo>
                  <a:lnTo>
                    <a:pt x="107489" y="123886"/>
                  </a:lnTo>
                  <a:lnTo>
                    <a:pt x="112613" y="128536"/>
                  </a:lnTo>
                  <a:lnTo>
                    <a:pt x="114797" y="130797"/>
                  </a:lnTo>
                  <a:lnTo>
                    <a:pt x="116248" y="120044"/>
                  </a:lnTo>
                  <a:close/>
                </a:path>
              </a:pathLst>
            </a:custGeom>
            <a:solidFill>
              <a:srgbClr val="584C4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1" name="object 88"/>
            <p:cNvSpPr/>
            <p:nvPr/>
          </p:nvSpPr>
          <p:spPr>
            <a:xfrm>
              <a:off x="7364163" y="4935725"/>
              <a:ext cx="451506" cy="827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2" name="object 89"/>
            <p:cNvSpPr/>
            <p:nvPr/>
          </p:nvSpPr>
          <p:spPr>
            <a:xfrm>
              <a:off x="7783784" y="5149080"/>
              <a:ext cx="295426" cy="1673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3" name="object 90"/>
            <p:cNvSpPr/>
            <p:nvPr/>
          </p:nvSpPr>
          <p:spPr>
            <a:xfrm>
              <a:off x="7029548" y="5150540"/>
              <a:ext cx="200187" cy="9968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4" name="object 91"/>
            <p:cNvSpPr/>
            <p:nvPr/>
          </p:nvSpPr>
          <p:spPr>
            <a:xfrm>
              <a:off x="7001690" y="5411569"/>
              <a:ext cx="1145594" cy="379349"/>
            </a:xfrm>
            <a:custGeom>
              <a:avLst/>
              <a:gdLst/>
              <a:ahLst/>
              <a:cxnLst/>
              <a:rect l="l" t="t" r="r" b="b"/>
              <a:pathLst>
                <a:path w="812800" h="534670">
                  <a:moveTo>
                    <a:pt x="0" y="534408"/>
                  </a:moveTo>
                  <a:lnTo>
                    <a:pt x="812609" y="534408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534408"/>
                  </a:lnTo>
                  <a:close/>
                </a:path>
              </a:pathLst>
            </a:custGeom>
            <a:solidFill>
              <a:srgbClr val="C8AC7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5" name="object 92"/>
            <p:cNvSpPr/>
            <p:nvPr/>
          </p:nvSpPr>
          <p:spPr>
            <a:xfrm>
              <a:off x="7001690" y="5440278"/>
              <a:ext cx="1145594" cy="27483"/>
            </a:xfrm>
            <a:custGeom>
              <a:avLst/>
              <a:gdLst/>
              <a:ahLst/>
              <a:cxnLst/>
              <a:rect l="l" t="t" r="r" b="b"/>
              <a:pathLst>
                <a:path w="812800" h="38734">
                  <a:moveTo>
                    <a:pt x="0" y="38201"/>
                  </a:moveTo>
                  <a:lnTo>
                    <a:pt x="812609" y="38201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38201"/>
                  </a:lnTo>
                  <a:close/>
                </a:path>
              </a:pathLst>
            </a:custGeom>
            <a:solidFill>
              <a:srgbClr val="E2D3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6" name="object 93"/>
            <p:cNvSpPr/>
            <p:nvPr/>
          </p:nvSpPr>
          <p:spPr>
            <a:xfrm>
              <a:off x="7001690" y="5606750"/>
              <a:ext cx="1145594" cy="27483"/>
            </a:xfrm>
            <a:custGeom>
              <a:avLst/>
              <a:gdLst/>
              <a:ahLst/>
              <a:cxnLst/>
              <a:rect l="l" t="t" r="r" b="b"/>
              <a:pathLst>
                <a:path w="812800" h="38734">
                  <a:moveTo>
                    <a:pt x="0" y="38214"/>
                  </a:moveTo>
                  <a:lnTo>
                    <a:pt x="812609" y="38214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38214"/>
                  </a:lnTo>
                  <a:close/>
                </a:path>
              </a:pathLst>
            </a:custGeom>
            <a:solidFill>
              <a:srgbClr val="E2D3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7" name="object 94"/>
            <p:cNvSpPr/>
            <p:nvPr/>
          </p:nvSpPr>
          <p:spPr>
            <a:xfrm>
              <a:off x="7001690" y="5398306"/>
              <a:ext cx="1145594" cy="13516"/>
            </a:xfrm>
            <a:custGeom>
              <a:avLst/>
              <a:gdLst/>
              <a:ahLst/>
              <a:cxnLst/>
              <a:rect l="l" t="t" r="r" b="b"/>
              <a:pathLst>
                <a:path w="812800" h="19050">
                  <a:moveTo>
                    <a:pt x="0" y="18694"/>
                  </a:moveTo>
                  <a:lnTo>
                    <a:pt x="812609" y="18694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18694"/>
                  </a:lnTo>
                  <a:close/>
                </a:path>
              </a:pathLst>
            </a:custGeom>
            <a:solidFill>
              <a:srgbClr val="A38B6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8" name="object 95"/>
            <p:cNvSpPr/>
            <p:nvPr/>
          </p:nvSpPr>
          <p:spPr>
            <a:xfrm>
              <a:off x="6992793" y="5359551"/>
              <a:ext cx="1163494" cy="39196"/>
            </a:xfrm>
            <a:custGeom>
              <a:avLst/>
              <a:gdLst/>
              <a:ahLst/>
              <a:cxnLst/>
              <a:rect l="l" t="t" r="r" b="b"/>
              <a:pathLst>
                <a:path w="825500" h="55245">
                  <a:moveTo>
                    <a:pt x="0" y="54622"/>
                  </a:moveTo>
                  <a:lnTo>
                    <a:pt x="825246" y="54622"/>
                  </a:lnTo>
                  <a:lnTo>
                    <a:pt x="825246" y="0"/>
                  </a:lnTo>
                  <a:lnTo>
                    <a:pt x="0" y="0"/>
                  </a:lnTo>
                  <a:lnTo>
                    <a:pt x="0" y="54622"/>
                  </a:lnTo>
                  <a:close/>
                </a:path>
              </a:pathLst>
            </a:custGeom>
            <a:solidFill>
              <a:srgbClr val="D0B8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9" name="object 96"/>
            <p:cNvSpPr/>
            <p:nvPr/>
          </p:nvSpPr>
          <p:spPr>
            <a:xfrm>
              <a:off x="7597497" y="5496089"/>
              <a:ext cx="0" cy="89206"/>
            </a:xfrm>
            <a:custGeom>
              <a:avLst/>
              <a:gdLst/>
              <a:ahLst/>
              <a:cxnLst/>
              <a:rect l="l" t="t" r="r" b="b"/>
              <a:pathLst>
                <a:path h="125729">
                  <a:moveTo>
                    <a:pt x="0" y="0"/>
                  </a:moveTo>
                  <a:lnTo>
                    <a:pt x="0" y="125463"/>
                  </a:lnTo>
                </a:path>
              </a:pathLst>
            </a:custGeom>
            <a:ln w="44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0" name="object 97"/>
            <p:cNvSpPr/>
            <p:nvPr/>
          </p:nvSpPr>
          <p:spPr>
            <a:xfrm>
              <a:off x="7509080" y="5540598"/>
              <a:ext cx="177209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463" y="0"/>
                  </a:lnTo>
                </a:path>
              </a:pathLst>
            </a:custGeom>
            <a:ln w="44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1" name="object 98"/>
            <p:cNvSpPr/>
            <p:nvPr/>
          </p:nvSpPr>
          <p:spPr>
            <a:xfrm>
              <a:off x="7876442" y="5285204"/>
              <a:ext cx="229100" cy="725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2" name="object 99"/>
            <p:cNvSpPr/>
            <p:nvPr/>
          </p:nvSpPr>
          <p:spPr>
            <a:xfrm>
              <a:off x="6062647" y="5295584"/>
              <a:ext cx="174860" cy="20374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3" name="object 100"/>
            <p:cNvSpPr/>
            <p:nvPr/>
          </p:nvSpPr>
          <p:spPr>
            <a:xfrm>
              <a:off x="6351457" y="5043826"/>
              <a:ext cx="77863" cy="61273"/>
            </a:xfrm>
            <a:custGeom>
              <a:avLst/>
              <a:gdLst/>
              <a:ahLst/>
              <a:cxnLst/>
              <a:rect l="l" t="t" r="r" b="b"/>
              <a:pathLst>
                <a:path w="55245" h="86359">
                  <a:moveTo>
                    <a:pt x="21133" y="0"/>
                  </a:moveTo>
                  <a:lnTo>
                    <a:pt x="19724" y="0"/>
                  </a:lnTo>
                  <a:lnTo>
                    <a:pt x="18314" y="177"/>
                  </a:lnTo>
                  <a:lnTo>
                    <a:pt x="16968" y="520"/>
                  </a:lnTo>
                  <a:lnTo>
                    <a:pt x="7729" y="6279"/>
                  </a:lnTo>
                  <a:lnTo>
                    <a:pt x="1939" y="17205"/>
                  </a:lnTo>
                  <a:lnTo>
                    <a:pt x="0" y="31974"/>
                  </a:lnTo>
                  <a:lnTo>
                    <a:pt x="2312" y="49263"/>
                  </a:lnTo>
                  <a:lnTo>
                    <a:pt x="7694" y="64031"/>
                  </a:lnTo>
                  <a:lnTo>
                    <a:pt x="15260" y="75571"/>
                  </a:lnTo>
                  <a:lnTo>
                    <a:pt x="24311" y="83081"/>
                  </a:lnTo>
                  <a:lnTo>
                    <a:pt x="34151" y="85763"/>
                  </a:lnTo>
                  <a:lnTo>
                    <a:pt x="35560" y="85763"/>
                  </a:lnTo>
                  <a:lnTo>
                    <a:pt x="36957" y="85598"/>
                  </a:lnTo>
                  <a:lnTo>
                    <a:pt x="45784" y="83375"/>
                  </a:lnTo>
                  <a:lnTo>
                    <a:pt x="51270" y="76784"/>
                  </a:lnTo>
                  <a:lnTo>
                    <a:pt x="52055" y="73621"/>
                  </a:lnTo>
                  <a:lnTo>
                    <a:pt x="35383" y="73621"/>
                  </a:lnTo>
                  <a:lnTo>
                    <a:pt x="29924" y="72504"/>
                  </a:lnTo>
                  <a:lnTo>
                    <a:pt x="23886" y="67149"/>
                  </a:lnTo>
                  <a:lnTo>
                    <a:pt x="18234" y="58211"/>
                  </a:lnTo>
                  <a:lnTo>
                    <a:pt x="13932" y="46342"/>
                  </a:lnTo>
                  <a:lnTo>
                    <a:pt x="12084" y="33808"/>
                  </a:lnTo>
                  <a:lnTo>
                    <a:pt x="12824" y="23260"/>
                  </a:lnTo>
                  <a:lnTo>
                    <a:pt x="15608" y="15702"/>
                  </a:lnTo>
                  <a:lnTo>
                    <a:pt x="19889" y="12141"/>
                  </a:lnTo>
                  <a:lnTo>
                    <a:pt x="20295" y="12052"/>
                  </a:lnTo>
                  <a:lnTo>
                    <a:pt x="20714" y="11988"/>
                  </a:lnTo>
                  <a:lnTo>
                    <a:pt x="41191" y="11988"/>
                  </a:lnTo>
                  <a:lnTo>
                    <a:pt x="40013" y="10191"/>
                  </a:lnTo>
                  <a:lnTo>
                    <a:pt x="30966" y="2681"/>
                  </a:lnTo>
                  <a:lnTo>
                    <a:pt x="21133" y="0"/>
                  </a:lnTo>
                  <a:close/>
                </a:path>
                <a:path w="55245" h="86359">
                  <a:moveTo>
                    <a:pt x="41191" y="11988"/>
                  </a:moveTo>
                  <a:lnTo>
                    <a:pt x="21133" y="11988"/>
                  </a:lnTo>
                  <a:lnTo>
                    <a:pt x="26414" y="13969"/>
                  </a:lnTo>
                  <a:lnTo>
                    <a:pt x="32089" y="19557"/>
                  </a:lnTo>
                  <a:lnTo>
                    <a:pt x="37337" y="28222"/>
                  </a:lnTo>
                  <a:lnTo>
                    <a:pt x="41339" y="39433"/>
                  </a:lnTo>
                  <a:lnTo>
                    <a:pt x="43536" y="48132"/>
                  </a:lnTo>
                  <a:lnTo>
                    <a:pt x="43828" y="57010"/>
                  </a:lnTo>
                  <a:lnTo>
                    <a:pt x="40780" y="69227"/>
                  </a:lnTo>
                  <a:lnTo>
                    <a:pt x="38266" y="72898"/>
                  </a:lnTo>
                  <a:lnTo>
                    <a:pt x="35383" y="73621"/>
                  </a:lnTo>
                  <a:lnTo>
                    <a:pt x="52055" y="73621"/>
                  </a:lnTo>
                  <a:lnTo>
                    <a:pt x="53772" y="66700"/>
                  </a:lnTo>
                  <a:lnTo>
                    <a:pt x="54947" y="59783"/>
                  </a:lnTo>
                  <a:lnTo>
                    <a:pt x="55199" y="52319"/>
                  </a:lnTo>
                  <a:lnTo>
                    <a:pt x="54535" y="44495"/>
                  </a:lnTo>
                  <a:lnTo>
                    <a:pt x="52959" y="36499"/>
                  </a:lnTo>
                  <a:lnTo>
                    <a:pt x="47578" y="21731"/>
                  </a:lnTo>
                  <a:lnTo>
                    <a:pt x="41191" y="11988"/>
                  </a:lnTo>
                  <a:close/>
                </a:path>
              </a:pathLst>
            </a:custGeom>
            <a:solidFill>
              <a:srgbClr val="EC66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4" name="object 101"/>
            <p:cNvSpPr/>
            <p:nvPr/>
          </p:nvSpPr>
          <p:spPr>
            <a:xfrm>
              <a:off x="6792351" y="4834500"/>
              <a:ext cx="369919" cy="22222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65" name="object 5"/>
          <p:cNvSpPr/>
          <p:nvPr/>
        </p:nvSpPr>
        <p:spPr>
          <a:xfrm flipV="1">
            <a:off x="1295131" y="830482"/>
            <a:ext cx="10507137" cy="67312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63" y="0"/>
                </a:lnTo>
              </a:path>
            </a:pathLst>
          </a:custGeom>
          <a:ln w="3175">
            <a:solidFill>
              <a:srgbClr val="0095D5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0D94F7DD-B66A-704E-A997-5384FA8DEE80}"/>
              </a:ext>
            </a:extLst>
          </p:cNvPr>
          <p:cNvGrpSpPr/>
          <p:nvPr/>
        </p:nvGrpSpPr>
        <p:grpSpPr>
          <a:xfrm>
            <a:off x="310626" y="489766"/>
            <a:ext cx="765929" cy="250404"/>
            <a:chOff x="899137" y="-424125"/>
            <a:chExt cx="1550187" cy="506800"/>
          </a:xfrm>
        </p:grpSpPr>
        <p:sp>
          <p:nvSpPr>
            <p:cNvPr id="67" name="object 6"/>
            <p:cNvSpPr/>
            <p:nvPr/>
          </p:nvSpPr>
          <p:spPr>
            <a:xfrm>
              <a:off x="899137" y="-424125"/>
              <a:ext cx="646815" cy="27760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8" name="object 7"/>
            <p:cNvSpPr/>
            <p:nvPr/>
          </p:nvSpPr>
          <p:spPr>
            <a:xfrm>
              <a:off x="1601733" y="-139502"/>
              <a:ext cx="247004" cy="17949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9" name="object 8"/>
            <p:cNvSpPr/>
            <p:nvPr/>
          </p:nvSpPr>
          <p:spPr>
            <a:xfrm>
              <a:off x="1029784" y="-71888"/>
              <a:ext cx="819534" cy="15456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9"/>
                  </a:lnTo>
                  <a:lnTo>
                    <a:pt x="25049" y="2813"/>
                  </a:lnTo>
                  <a:lnTo>
                    <a:pt x="8439" y="7125"/>
                  </a:lnTo>
                  <a:lnTo>
                    <a:pt x="0" y="13665"/>
                  </a:lnTo>
                  <a:lnTo>
                    <a:pt x="391" y="21345"/>
                  </a:lnTo>
                  <a:lnTo>
                    <a:pt x="8726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4"/>
                  </a:lnTo>
                  <a:lnTo>
                    <a:pt x="192041" y="75295"/>
                  </a:lnTo>
                  <a:lnTo>
                    <a:pt x="232391" y="99881"/>
                  </a:lnTo>
                  <a:lnTo>
                    <a:pt x="247416" y="111074"/>
                  </a:lnTo>
                  <a:lnTo>
                    <a:pt x="263032" y="135748"/>
                  </a:lnTo>
                  <a:lnTo>
                    <a:pt x="286778" y="155198"/>
                  </a:lnTo>
                  <a:lnTo>
                    <a:pt x="316858" y="167950"/>
                  </a:lnTo>
                  <a:lnTo>
                    <a:pt x="351475" y="172529"/>
                  </a:lnTo>
                  <a:lnTo>
                    <a:pt x="391247" y="166420"/>
                  </a:lnTo>
                  <a:lnTo>
                    <a:pt x="448517" y="124469"/>
                  </a:lnTo>
                  <a:lnTo>
                    <a:pt x="460626" y="86360"/>
                  </a:lnTo>
                  <a:lnTo>
                    <a:pt x="456613" y="82346"/>
                  </a:lnTo>
                  <a:lnTo>
                    <a:pt x="258108" y="82346"/>
                  </a:lnTo>
                  <a:lnTo>
                    <a:pt x="224466" y="58242"/>
                  </a:lnTo>
                  <a:lnTo>
                    <a:pt x="178109" y="31676"/>
                  </a:lnTo>
                  <a:lnTo>
                    <a:pt x="122577" y="9859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F05B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0" name="object 9"/>
            <p:cNvSpPr/>
            <p:nvPr/>
          </p:nvSpPr>
          <p:spPr>
            <a:xfrm>
              <a:off x="1665910" y="-373629"/>
              <a:ext cx="783414" cy="325605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8" y="209503"/>
                  </a:moveTo>
                  <a:lnTo>
                    <a:pt x="1856" y="238980"/>
                  </a:lnTo>
                  <a:lnTo>
                    <a:pt x="0" y="244961"/>
                  </a:lnTo>
                  <a:lnTo>
                    <a:pt x="67585" y="362017"/>
                  </a:lnTo>
                  <a:lnTo>
                    <a:pt x="73687" y="363402"/>
                  </a:lnTo>
                  <a:lnTo>
                    <a:pt x="124735" y="333925"/>
                  </a:lnTo>
                  <a:lnTo>
                    <a:pt x="126597" y="327956"/>
                  </a:lnTo>
                  <a:lnTo>
                    <a:pt x="122143" y="320234"/>
                  </a:lnTo>
                  <a:lnTo>
                    <a:pt x="257187" y="320234"/>
                  </a:lnTo>
                  <a:lnTo>
                    <a:pt x="427752" y="221759"/>
                  </a:lnTo>
                  <a:lnTo>
                    <a:pt x="431313" y="218609"/>
                  </a:lnTo>
                  <a:lnTo>
                    <a:pt x="63470" y="218609"/>
                  </a:lnTo>
                  <a:lnTo>
                    <a:pt x="59014" y="210887"/>
                  </a:lnTo>
                  <a:lnTo>
                    <a:pt x="52908" y="209503"/>
                  </a:lnTo>
                  <a:close/>
                </a:path>
                <a:path w="440690" h="363855">
                  <a:moveTo>
                    <a:pt x="208486" y="348352"/>
                  </a:moveTo>
                  <a:lnTo>
                    <a:pt x="165343" y="348352"/>
                  </a:lnTo>
                  <a:lnTo>
                    <a:pt x="172086" y="354275"/>
                  </a:lnTo>
                  <a:lnTo>
                    <a:pt x="180304" y="357433"/>
                  </a:lnTo>
                  <a:lnTo>
                    <a:pt x="189143" y="357600"/>
                  </a:lnTo>
                  <a:lnTo>
                    <a:pt x="197751" y="354550"/>
                  </a:lnTo>
                  <a:lnTo>
                    <a:pt x="208486" y="348352"/>
                  </a:lnTo>
                  <a:close/>
                </a:path>
                <a:path w="440690" h="363855">
                  <a:moveTo>
                    <a:pt x="257187" y="320234"/>
                  </a:moveTo>
                  <a:lnTo>
                    <a:pt x="122143" y="320234"/>
                  </a:lnTo>
                  <a:lnTo>
                    <a:pt x="137394" y="324560"/>
                  </a:lnTo>
                  <a:lnTo>
                    <a:pt x="146977" y="328932"/>
                  </a:lnTo>
                  <a:lnTo>
                    <a:pt x="154943" y="335988"/>
                  </a:lnTo>
                  <a:lnTo>
                    <a:pt x="165340" y="348365"/>
                  </a:lnTo>
                  <a:lnTo>
                    <a:pt x="208486" y="348352"/>
                  </a:lnTo>
                  <a:lnTo>
                    <a:pt x="257187" y="320234"/>
                  </a:lnTo>
                  <a:close/>
                </a:path>
                <a:path w="440690" h="363855">
                  <a:moveTo>
                    <a:pt x="311037" y="0"/>
                  </a:moveTo>
                  <a:lnTo>
                    <a:pt x="71553" y="135970"/>
                  </a:lnTo>
                  <a:lnTo>
                    <a:pt x="58953" y="158332"/>
                  </a:lnTo>
                  <a:lnTo>
                    <a:pt x="60709" y="167136"/>
                  </a:lnTo>
                  <a:lnTo>
                    <a:pt x="62242" y="171967"/>
                  </a:lnTo>
                  <a:lnTo>
                    <a:pt x="64780" y="183646"/>
                  </a:lnTo>
                  <a:lnTo>
                    <a:pt x="65975" y="199944"/>
                  </a:lnTo>
                  <a:lnTo>
                    <a:pt x="63470" y="218609"/>
                  </a:lnTo>
                  <a:lnTo>
                    <a:pt x="431313" y="218609"/>
                  </a:lnTo>
                  <a:lnTo>
                    <a:pt x="435246" y="215132"/>
                  </a:lnTo>
                  <a:lnTo>
                    <a:pt x="439485" y="206423"/>
                  </a:lnTo>
                  <a:lnTo>
                    <a:pt x="440170" y="196763"/>
                  </a:lnTo>
                  <a:lnTo>
                    <a:pt x="436998" y="187278"/>
                  </a:lnTo>
                  <a:lnTo>
                    <a:pt x="336033" y="12412"/>
                  </a:lnTo>
                  <a:lnTo>
                    <a:pt x="329408" y="4918"/>
                  </a:lnTo>
                  <a:lnTo>
                    <a:pt x="320699" y="680"/>
                  </a:lnTo>
                  <a:lnTo>
                    <a:pt x="311037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1" name="object 10"/>
            <p:cNvSpPr/>
            <p:nvPr/>
          </p:nvSpPr>
          <p:spPr>
            <a:xfrm>
              <a:off x="1910865" y="-330111"/>
              <a:ext cx="398478" cy="233550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2" name="object 11"/>
            <p:cNvSpPr/>
            <p:nvPr/>
          </p:nvSpPr>
          <p:spPr>
            <a:xfrm>
              <a:off x="2021112" y="-258172"/>
              <a:ext cx="177213" cy="8920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</p:spTree>
    <p:extLst>
      <p:ext uri="{BB962C8B-B14F-4D97-AF65-F5344CB8AC3E}">
        <p14:creationId xmlns:p14="http://schemas.microsoft.com/office/powerpoint/2010/main" val="64683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직사각형 252">
            <a:extLst>
              <a:ext uri="{FF2B5EF4-FFF2-40B4-BE49-F238E27FC236}">
                <a16:creationId xmlns:a16="http://schemas.microsoft.com/office/drawing/2014/main" id="{EA42D4FE-514A-5A46-BE06-752BE1F912BE}"/>
              </a:ext>
            </a:extLst>
          </p:cNvPr>
          <p:cNvSpPr/>
          <p:nvPr/>
        </p:nvSpPr>
        <p:spPr>
          <a:xfrm>
            <a:off x="1171491" y="2981411"/>
            <a:ext cx="3264567" cy="320983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4" name="직사각형 253">
            <a:extLst>
              <a:ext uri="{FF2B5EF4-FFF2-40B4-BE49-F238E27FC236}">
                <a16:creationId xmlns:a16="http://schemas.microsoft.com/office/drawing/2014/main" id="{F4602683-2774-EF4E-BAA3-CE963E7E28E6}"/>
              </a:ext>
            </a:extLst>
          </p:cNvPr>
          <p:cNvSpPr/>
          <p:nvPr/>
        </p:nvSpPr>
        <p:spPr>
          <a:xfrm>
            <a:off x="4436059" y="2977366"/>
            <a:ext cx="3571622" cy="320983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5" name="직사각형 254">
            <a:extLst>
              <a:ext uri="{FF2B5EF4-FFF2-40B4-BE49-F238E27FC236}">
                <a16:creationId xmlns:a16="http://schemas.microsoft.com/office/drawing/2014/main" id="{55F0ADD4-CA43-CC41-A7B7-7679C8274F98}"/>
              </a:ext>
            </a:extLst>
          </p:cNvPr>
          <p:cNvSpPr/>
          <p:nvPr/>
        </p:nvSpPr>
        <p:spPr>
          <a:xfrm>
            <a:off x="8007679" y="2978869"/>
            <a:ext cx="3348360" cy="320983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7" name="object 2">
            <a:extLst>
              <a:ext uri="{FF2B5EF4-FFF2-40B4-BE49-F238E27FC236}">
                <a16:creationId xmlns:a16="http://schemas.microsoft.com/office/drawing/2014/main" id="{4B5F67BA-4B89-2347-8C71-C45A0C2B33E3}"/>
              </a:ext>
            </a:extLst>
          </p:cNvPr>
          <p:cNvSpPr txBox="1">
            <a:spLocks/>
          </p:cNvSpPr>
          <p:nvPr/>
        </p:nvSpPr>
        <p:spPr>
          <a:xfrm>
            <a:off x="1261208" y="322364"/>
            <a:ext cx="2235261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26"/>
              </a:spcBef>
            </a:pPr>
            <a:r>
              <a:rPr lang="ko-KR" altLang="en-US" sz="3532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종류</a:t>
            </a:r>
          </a:p>
        </p:txBody>
      </p:sp>
      <p:sp>
        <p:nvSpPr>
          <p:cNvPr id="228" name="object 5">
            <a:extLst>
              <a:ext uri="{FF2B5EF4-FFF2-40B4-BE49-F238E27FC236}">
                <a16:creationId xmlns:a16="http://schemas.microsoft.com/office/drawing/2014/main" id="{EEB8189D-7964-4840-9177-270F7420508A}"/>
              </a:ext>
            </a:extLst>
          </p:cNvPr>
          <p:cNvSpPr/>
          <p:nvPr/>
        </p:nvSpPr>
        <p:spPr>
          <a:xfrm flipV="1">
            <a:off x="1295131" y="830482"/>
            <a:ext cx="10507137" cy="67312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63" y="0"/>
                </a:lnTo>
              </a:path>
            </a:pathLst>
          </a:custGeom>
          <a:ln w="3175">
            <a:solidFill>
              <a:srgbClr val="0095D5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229" name="그룹 228">
            <a:extLst>
              <a:ext uri="{FF2B5EF4-FFF2-40B4-BE49-F238E27FC236}">
                <a16:creationId xmlns:a16="http://schemas.microsoft.com/office/drawing/2014/main" id="{3228E4AA-F773-E744-8BC1-0BF03549DF69}"/>
              </a:ext>
            </a:extLst>
          </p:cNvPr>
          <p:cNvGrpSpPr/>
          <p:nvPr/>
        </p:nvGrpSpPr>
        <p:grpSpPr>
          <a:xfrm>
            <a:off x="310626" y="489766"/>
            <a:ext cx="765929" cy="250404"/>
            <a:chOff x="899137" y="-424125"/>
            <a:chExt cx="1550187" cy="506800"/>
          </a:xfrm>
        </p:grpSpPr>
        <p:sp>
          <p:nvSpPr>
            <p:cNvPr id="230" name="object 6">
              <a:extLst>
                <a:ext uri="{FF2B5EF4-FFF2-40B4-BE49-F238E27FC236}">
                  <a16:creationId xmlns:a16="http://schemas.microsoft.com/office/drawing/2014/main" id="{2C05E2EF-EF48-F74B-876A-95EA9FB5A706}"/>
                </a:ext>
              </a:extLst>
            </p:cNvPr>
            <p:cNvSpPr/>
            <p:nvPr/>
          </p:nvSpPr>
          <p:spPr>
            <a:xfrm>
              <a:off x="899137" y="-424125"/>
              <a:ext cx="646815" cy="2776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1" name="object 7">
              <a:extLst>
                <a:ext uri="{FF2B5EF4-FFF2-40B4-BE49-F238E27FC236}">
                  <a16:creationId xmlns:a16="http://schemas.microsoft.com/office/drawing/2014/main" id="{5AF9B4E6-DF42-DD4C-B397-600821D0AD79}"/>
                </a:ext>
              </a:extLst>
            </p:cNvPr>
            <p:cNvSpPr/>
            <p:nvPr/>
          </p:nvSpPr>
          <p:spPr>
            <a:xfrm>
              <a:off x="1601733" y="-139502"/>
              <a:ext cx="247004" cy="1794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2" name="object 8">
              <a:extLst>
                <a:ext uri="{FF2B5EF4-FFF2-40B4-BE49-F238E27FC236}">
                  <a16:creationId xmlns:a16="http://schemas.microsoft.com/office/drawing/2014/main" id="{E89743DF-ECB5-2149-9E5C-9CDC43123C47}"/>
                </a:ext>
              </a:extLst>
            </p:cNvPr>
            <p:cNvSpPr/>
            <p:nvPr/>
          </p:nvSpPr>
          <p:spPr>
            <a:xfrm>
              <a:off x="1029784" y="-71888"/>
              <a:ext cx="819534" cy="15456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9"/>
                  </a:lnTo>
                  <a:lnTo>
                    <a:pt x="25049" y="2813"/>
                  </a:lnTo>
                  <a:lnTo>
                    <a:pt x="8439" y="7125"/>
                  </a:lnTo>
                  <a:lnTo>
                    <a:pt x="0" y="13665"/>
                  </a:lnTo>
                  <a:lnTo>
                    <a:pt x="391" y="21345"/>
                  </a:lnTo>
                  <a:lnTo>
                    <a:pt x="8726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4"/>
                  </a:lnTo>
                  <a:lnTo>
                    <a:pt x="192041" y="75295"/>
                  </a:lnTo>
                  <a:lnTo>
                    <a:pt x="232391" y="99881"/>
                  </a:lnTo>
                  <a:lnTo>
                    <a:pt x="247416" y="111074"/>
                  </a:lnTo>
                  <a:lnTo>
                    <a:pt x="263032" y="135748"/>
                  </a:lnTo>
                  <a:lnTo>
                    <a:pt x="286778" y="155198"/>
                  </a:lnTo>
                  <a:lnTo>
                    <a:pt x="316858" y="167950"/>
                  </a:lnTo>
                  <a:lnTo>
                    <a:pt x="351475" y="172529"/>
                  </a:lnTo>
                  <a:lnTo>
                    <a:pt x="391247" y="166420"/>
                  </a:lnTo>
                  <a:lnTo>
                    <a:pt x="448517" y="124469"/>
                  </a:lnTo>
                  <a:lnTo>
                    <a:pt x="460626" y="86360"/>
                  </a:lnTo>
                  <a:lnTo>
                    <a:pt x="456613" y="82346"/>
                  </a:lnTo>
                  <a:lnTo>
                    <a:pt x="258108" y="82346"/>
                  </a:lnTo>
                  <a:lnTo>
                    <a:pt x="224466" y="58242"/>
                  </a:lnTo>
                  <a:lnTo>
                    <a:pt x="178109" y="31676"/>
                  </a:lnTo>
                  <a:lnTo>
                    <a:pt x="122577" y="9859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F05B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3" name="object 9">
              <a:extLst>
                <a:ext uri="{FF2B5EF4-FFF2-40B4-BE49-F238E27FC236}">
                  <a16:creationId xmlns:a16="http://schemas.microsoft.com/office/drawing/2014/main" id="{E8157805-AED4-9C4C-854C-333247771670}"/>
                </a:ext>
              </a:extLst>
            </p:cNvPr>
            <p:cNvSpPr/>
            <p:nvPr/>
          </p:nvSpPr>
          <p:spPr>
            <a:xfrm>
              <a:off x="1665910" y="-373629"/>
              <a:ext cx="783414" cy="325605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8" y="209503"/>
                  </a:moveTo>
                  <a:lnTo>
                    <a:pt x="1856" y="238980"/>
                  </a:lnTo>
                  <a:lnTo>
                    <a:pt x="0" y="244961"/>
                  </a:lnTo>
                  <a:lnTo>
                    <a:pt x="67585" y="362017"/>
                  </a:lnTo>
                  <a:lnTo>
                    <a:pt x="73687" y="363402"/>
                  </a:lnTo>
                  <a:lnTo>
                    <a:pt x="124735" y="333925"/>
                  </a:lnTo>
                  <a:lnTo>
                    <a:pt x="126597" y="327956"/>
                  </a:lnTo>
                  <a:lnTo>
                    <a:pt x="122143" y="320234"/>
                  </a:lnTo>
                  <a:lnTo>
                    <a:pt x="257187" y="320234"/>
                  </a:lnTo>
                  <a:lnTo>
                    <a:pt x="427752" y="221759"/>
                  </a:lnTo>
                  <a:lnTo>
                    <a:pt x="431313" y="218609"/>
                  </a:lnTo>
                  <a:lnTo>
                    <a:pt x="63470" y="218609"/>
                  </a:lnTo>
                  <a:lnTo>
                    <a:pt x="59014" y="210887"/>
                  </a:lnTo>
                  <a:lnTo>
                    <a:pt x="52908" y="209503"/>
                  </a:lnTo>
                  <a:close/>
                </a:path>
                <a:path w="440690" h="363855">
                  <a:moveTo>
                    <a:pt x="208486" y="348352"/>
                  </a:moveTo>
                  <a:lnTo>
                    <a:pt x="165343" y="348352"/>
                  </a:lnTo>
                  <a:lnTo>
                    <a:pt x="172086" y="354275"/>
                  </a:lnTo>
                  <a:lnTo>
                    <a:pt x="180304" y="357433"/>
                  </a:lnTo>
                  <a:lnTo>
                    <a:pt x="189143" y="357600"/>
                  </a:lnTo>
                  <a:lnTo>
                    <a:pt x="197751" y="354550"/>
                  </a:lnTo>
                  <a:lnTo>
                    <a:pt x="208486" y="348352"/>
                  </a:lnTo>
                  <a:close/>
                </a:path>
                <a:path w="440690" h="363855">
                  <a:moveTo>
                    <a:pt x="257187" y="320234"/>
                  </a:moveTo>
                  <a:lnTo>
                    <a:pt x="122143" y="320234"/>
                  </a:lnTo>
                  <a:lnTo>
                    <a:pt x="137394" y="324560"/>
                  </a:lnTo>
                  <a:lnTo>
                    <a:pt x="146977" y="328932"/>
                  </a:lnTo>
                  <a:lnTo>
                    <a:pt x="154943" y="335988"/>
                  </a:lnTo>
                  <a:lnTo>
                    <a:pt x="165340" y="348365"/>
                  </a:lnTo>
                  <a:lnTo>
                    <a:pt x="208486" y="348352"/>
                  </a:lnTo>
                  <a:lnTo>
                    <a:pt x="257187" y="320234"/>
                  </a:lnTo>
                  <a:close/>
                </a:path>
                <a:path w="440690" h="363855">
                  <a:moveTo>
                    <a:pt x="311037" y="0"/>
                  </a:moveTo>
                  <a:lnTo>
                    <a:pt x="71553" y="135970"/>
                  </a:lnTo>
                  <a:lnTo>
                    <a:pt x="58953" y="158332"/>
                  </a:lnTo>
                  <a:lnTo>
                    <a:pt x="60709" y="167136"/>
                  </a:lnTo>
                  <a:lnTo>
                    <a:pt x="62242" y="171967"/>
                  </a:lnTo>
                  <a:lnTo>
                    <a:pt x="64780" y="183646"/>
                  </a:lnTo>
                  <a:lnTo>
                    <a:pt x="65975" y="199944"/>
                  </a:lnTo>
                  <a:lnTo>
                    <a:pt x="63470" y="218609"/>
                  </a:lnTo>
                  <a:lnTo>
                    <a:pt x="431313" y="218609"/>
                  </a:lnTo>
                  <a:lnTo>
                    <a:pt x="435246" y="215132"/>
                  </a:lnTo>
                  <a:lnTo>
                    <a:pt x="439485" y="206423"/>
                  </a:lnTo>
                  <a:lnTo>
                    <a:pt x="440170" y="196763"/>
                  </a:lnTo>
                  <a:lnTo>
                    <a:pt x="436998" y="187278"/>
                  </a:lnTo>
                  <a:lnTo>
                    <a:pt x="336033" y="12412"/>
                  </a:lnTo>
                  <a:lnTo>
                    <a:pt x="329408" y="4918"/>
                  </a:lnTo>
                  <a:lnTo>
                    <a:pt x="320699" y="680"/>
                  </a:lnTo>
                  <a:lnTo>
                    <a:pt x="311037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4" name="object 10">
              <a:extLst>
                <a:ext uri="{FF2B5EF4-FFF2-40B4-BE49-F238E27FC236}">
                  <a16:creationId xmlns:a16="http://schemas.microsoft.com/office/drawing/2014/main" id="{76AD6FB4-0E91-9541-88E8-57F033B3B03D}"/>
                </a:ext>
              </a:extLst>
            </p:cNvPr>
            <p:cNvSpPr/>
            <p:nvPr/>
          </p:nvSpPr>
          <p:spPr>
            <a:xfrm>
              <a:off x="1910865" y="-330111"/>
              <a:ext cx="398478" cy="233550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35" name="object 11">
              <a:extLst>
                <a:ext uri="{FF2B5EF4-FFF2-40B4-BE49-F238E27FC236}">
                  <a16:creationId xmlns:a16="http://schemas.microsoft.com/office/drawing/2014/main" id="{EF18641C-9933-5042-9274-E54B117DC668}"/>
                </a:ext>
              </a:extLst>
            </p:cNvPr>
            <p:cNvSpPr/>
            <p:nvPr/>
          </p:nvSpPr>
          <p:spPr>
            <a:xfrm>
              <a:off x="2021112" y="-258172"/>
              <a:ext cx="177213" cy="892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236" name="직사각형 235">
            <a:extLst>
              <a:ext uri="{FF2B5EF4-FFF2-40B4-BE49-F238E27FC236}">
                <a16:creationId xmlns:a16="http://schemas.microsoft.com/office/drawing/2014/main" id="{214F0E05-74CF-EF46-9096-74B4180100E9}"/>
              </a:ext>
            </a:extLst>
          </p:cNvPr>
          <p:cNvSpPr/>
          <p:nvPr/>
        </p:nvSpPr>
        <p:spPr>
          <a:xfrm>
            <a:off x="1171492" y="2348130"/>
            <a:ext cx="10181092" cy="633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37" name="한쪽 모서리는 잘리고 다른 쪽 모서리는 둥근 사각형 236">
            <a:extLst>
              <a:ext uri="{FF2B5EF4-FFF2-40B4-BE49-F238E27FC236}">
                <a16:creationId xmlns:a16="http://schemas.microsoft.com/office/drawing/2014/main" id="{478C8DD0-C4A8-754A-9861-50DD8C7566DE}"/>
              </a:ext>
            </a:extLst>
          </p:cNvPr>
          <p:cNvSpPr/>
          <p:nvPr/>
        </p:nvSpPr>
        <p:spPr>
          <a:xfrm>
            <a:off x="1171492" y="1924050"/>
            <a:ext cx="1612140" cy="424080"/>
          </a:xfrm>
          <a:prstGeom prst="snip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38" name="object 13">
            <a:extLst>
              <a:ext uri="{FF2B5EF4-FFF2-40B4-BE49-F238E27FC236}">
                <a16:creationId xmlns:a16="http://schemas.microsoft.com/office/drawing/2014/main" id="{292F8F6A-49B1-5C4F-9A25-5E3F79F52988}"/>
              </a:ext>
            </a:extLst>
          </p:cNvPr>
          <p:cNvSpPr/>
          <p:nvPr/>
        </p:nvSpPr>
        <p:spPr>
          <a:xfrm>
            <a:off x="1171491" y="1141814"/>
            <a:ext cx="5144377" cy="553636"/>
          </a:xfrm>
          <a:custGeom>
            <a:avLst/>
            <a:gdLst/>
            <a:ahLst/>
            <a:cxnLst/>
            <a:rect l="l" t="t" r="r" b="b"/>
            <a:pathLst>
              <a:path w="5572125" h="1148080">
                <a:moveTo>
                  <a:pt x="5424200" y="0"/>
                </a:moveTo>
                <a:lnTo>
                  <a:pt x="147427" y="0"/>
                </a:lnTo>
                <a:lnTo>
                  <a:pt x="100953" y="7549"/>
                </a:lnTo>
                <a:lnTo>
                  <a:pt x="60496" y="28545"/>
                </a:lnTo>
                <a:lnTo>
                  <a:pt x="28535" y="60509"/>
                </a:lnTo>
                <a:lnTo>
                  <a:pt x="7546" y="100961"/>
                </a:lnTo>
                <a:lnTo>
                  <a:pt x="0" y="147421"/>
                </a:lnTo>
                <a:lnTo>
                  <a:pt x="0" y="1000137"/>
                </a:lnTo>
                <a:lnTo>
                  <a:pt x="7550" y="1046607"/>
                </a:lnTo>
                <a:lnTo>
                  <a:pt x="28548" y="1087060"/>
                </a:lnTo>
                <a:lnTo>
                  <a:pt x="60514" y="1119020"/>
                </a:lnTo>
                <a:lnTo>
                  <a:pt x="100967" y="1140012"/>
                </a:lnTo>
                <a:lnTo>
                  <a:pt x="147427" y="1147559"/>
                </a:lnTo>
                <a:lnTo>
                  <a:pt x="5424200" y="1147559"/>
                </a:lnTo>
                <a:lnTo>
                  <a:pt x="5470656" y="1140009"/>
                </a:lnTo>
                <a:lnTo>
                  <a:pt x="5511107" y="1119013"/>
                </a:lnTo>
                <a:lnTo>
                  <a:pt x="5543072" y="1087049"/>
                </a:lnTo>
                <a:lnTo>
                  <a:pt x="5564071" y="1046598"/>
                </a:lnTo>
                <a:lnTo>
                  <a:pt x="5571622" y="1000137"/>
                </a:lnTo>
                <a:lnTo>
                  <a:pt x="5571622" y="147421"/>
                </a:lnTo>
                <a:lnTo>
                  <a:pt x="5564068" y="100951"/>
                </a:lnTo>
                <a:lnTo>
                  <a:pt x="5543068" y="60498"/>
                </a:lnTo>
                <a:lnTo>
                  <a:pt x="5511103" y="28538"/>
                </a:lnTo>
                <a:lnTo>
                  <a:pt x="5470650" y="7547"/>
                </a:lnTo>
                <a:lnTo>
                  <a:pt x="542420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39" name="object 10">
            <a:extLst>
              <a:ext uri="{FF2B5EF4-FFF2-40B4-BE49-F238E27FC236}">
                <a16:creationId xmlns:a16="http://schemas.microsoft.com/office/drawing/2014/main" id="{ED7D4C7D-20CF-AE42-888C-3CD6B45217A8}"/>
              </a:ext>
            </a:extLst>
          </p:cNvPr>
          <p:cNvSpPr txBox="1"/>
          <p:nvPr/>
        </p:nvSpPr>
        <p:spPr>
          <a:xfrm>
            <a:off x="1199456" y="1984062"/>
            <a:ext cx="2016224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09880">
              <a:spcBef>
                <a:spcPts val="125"/>
              </a:spcBef>
            </a:pPr>
            <a:r>
              <a:rPr lang="ko-KR" altLang="en-US" sz="2000" b="1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 종류</a:t>
            </a:r>
            <a:endParaRPr lang="en-US" altLang="ko-KR" sz="2000" b="1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</p:txBody>
      </p:sp>
      <p:sp>
        <p:nvSpPr>
          <p:cNvPr id="240" name="object 15">
            <a:extLst>
              <a:ext uri="{FF2B5EF4-FFF2-40B4-BE49-F238E27FC236}">
                <a16:creationId xmlns:a16="http://schemas.microsoft.com/office/drawing/2014/main" id="{0ACE9610-31E7-984B-84D3-E5BF3FD3C653}"/>
              </a:ext>
            </a:extLst>
          </p:cNvPr>
          <p:cNvSpPr txBox="1"/>
          <p:nvPr/>
        </p:nvSpPr>
        <p:spPr>
          <a:xfrm>
            <a:off x="1775519" y="1235514"/>
            <a:ext cx="4387949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ko-KR" altLang="en-US" sz="200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약은 사용 방법에 따라 여러 종류가 있습니다</a:t>
            </a:r>
            <a:r>
              <a:rPr lang="en-US" altLang="ko-KR" sz="2000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sz="2000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sp>
        <p:nvSpPr>
          <p:cNvPr id="242" name="object 10">
            <a:extLst>
              <a:ext uri="{FF2B5EF4-FFF2-40B4-BE49-F238E27FC236}">
                <a16:creationId xmlns:a16="http://schemas.microsoft.com/office/drawing/2014/main" id="{79F4A5EC-1084-0544-ABA8-A0DC0C1A6F82}"/>
              </a:ext>
            </a:extLst>
          </p:cNvPr>
          <p:cNvSpPr txBox="1"/>
          <p:nvPr/>
        </p:nvSpPr>
        <p:spPr>
          <a:xfrm>
            <a:off x="1415480" y="2530589"/>
            <a:ext cx="972108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/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약은 그 사용방법에 따라 </a:t>
            </a:r>
            <a:r>
              <a:rPr lang="ko-KR" altLang="en-US" sz="2000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내복약</a:t>
            </a:r>
            <a:r>
              <a:rPr lang="en-US" altLang="ko-KR" sz="2000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sz="2000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외용약</a:t>
            </a:r>
            <a:r>
              <a:rPr lang="en-US" altLang="ko-KR" sz="2000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sz="2000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주사약</a:t>
            </a: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으로</a:t>
            </a:r>
            <a:r>
              <a:rPr lang="ko-KR" altLang="en-US" sz="2000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lang="ko-KR" altLang="en-US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분류됩니다</a:t>
            </a:r>
            <a:r>
              <a:rPr lang="en-US" altLang="ko-KR" sz="2000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sz="2000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pic>
        <p:nvPicPr>
          <p:cNvPr id="243" name="그림 242">
            <a:extLst>
              <a:ext uri="{FF2B5EF4-FFF2-40B4-BE49-F238E27FC236}">
                <a16:creationId xmlns:a16="http://schemas.microsoft.com/office/drawing/2014/main" id="{22EABFDE-B384-004A-8348-305826B5A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00" y="3271156"/>
            <a:ext cx="2260600" cy="1917700"/>
          </a:xfrm>
          <a:prstGeom prst="rect">
            <a:avLst/>
          </a:prstGeom>
        </p:spPr>
      </p:pic>
      <p:pic>
        <p:nvPicPr>
          <p:cNvPr id="244" name="그림 243">
            <a:extLst>
              <a:ext uri="{FF2B5EF4-FFF2-40B4-BE49-F238E27FC236}">
                <a16:creationId xmlns:a16="http://schemas.microsoft.com/office/drawing/2014/main" id="{44C25FED-039A-5043-BB39-870DDB244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17" y="3800531"/>
            <a:ext cx="1587500" cy="1181100"/>
          </a:xfrm>
          <a:prstGeom prst="rect">
            <a:avLst/>
          </a:prstGeom>
        </p:spPr>
      </p:pic>
      <p:pic>
        <p:nvPicPr>
          <p:cNvPr id="245" name="그림 244">
            <a:extLst>
              <a:ext uri="{FF2B5EF4-FFF2-40B4-BE49-F238E27FC236}">
                <a16:creationId xmlns:a16="http://schemas.microsoft.com/office/drawing/2014/main" id="{CF5A261D-A3FE-C24B-8D2C-383EE6A9D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63" y="3279741"/>
            <a:ext cx="2260600" cy="1892300"/>
          </a:xfrm>
          <a:prstGeom prst="rect">
            <a:avLst/>
          </a:prstGeom>
        </p:spPr>
      </p:pic>
      <p:sp>
        <p:nvSpPr>
          <p:cNvPr id="246" name="직사각형 245">
            <a:extLst>
              <a:ext uri="{FF2B5EF4-FFF2-40B4-BE49-F238E27FC236}">
                <a16:creationId xmlns:a16="http://schemas.microsoft.com/office/drawing/2014/main" id="{8D1AB0BC-CDA3-5B41-A826-4CC9230FF320}"/>
              </a:ext>
            </a:extLst>
          </p:cNvPr>
          <p:cNvSpPr/>
          <p:nvPr/>
        </p:nvSpPr>
        <p:spPr>
          <a:xfrm>
            <a:off x="1314169" y="309507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[</a:t>
            </a:r>
            <a:r>
              <a:rPr lang="ko-KR" altLang="en-US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내복약 </a:t>
            </a:r>
            <a:r>
              <a:rPr lang="en-US" altLang="ko-KR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]</a:t>
            </a:r>
            <a:endParaRPr lang="ko-KR" altLang="en-US" dirty="0">
              <a:solidFill>
                <a:srgbClr val="0095D6"/>
              </a:solidFill>
            </a:endParaRPr>
          </a:p>
        </p:txBody>
      </p:sp>
      <p:sp>
        <p:nvSpPr>
          <p:cNvPr id="247" name="직사각형 246">
            <a:extLst>
              <a:ext uri="{FF2B5EF4-FFF2-40B4-BE49-F238E27FC236}">
                <a16:creationId xmlns:a16="http://schemas.microsoft.com/office/drawing/2014/main" id="{02D97EB2-F4C7-E34B-AC0D-6E7A3DA5BA6A}"/>
              </a:ext>
            </a:extLst>
          </p:cNvPr>
          <p:cNvSpPr/>
          <p:nvPr/>
        </p:nvSpPr>
        <p:spPr>
          <a:xfrm>
            <a:off x="4600872" y="3083847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[</a:t>
            </a:r>
            <a:r>
              <a:rPr lang="ko-KR" altLang="en-US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외용약 </a:t>
            </a:r>
            <a:r>
              <a:rPr lang="en-US" altLang="ko-KR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]</a:t>
            </a:r>
            <a:endParaRPr lang="ko-KR" altLang="en-US" dirty="0">
              <a:solidFill>
                <a:srgbClr val="0095D6"/>
              </a:solidFill>
            </a:endParaRPr>
          </a:p>
        </p:txBody>
      </p:sp>
      <p:sp>
        <p:nvSpPr>
          <p:cNvPr id="248" name="직사각형 247">
            <a:extLst>
              <a:ext uri="{FF2B5EF4-FFF2-40B4-BE49-F238E27FC236}">
                <a16:creationId xmlns:a16="http://schemas.microsoft.com/office/drawing/2014/main" id="{E3591AE5-F28C-664F-BB17-02A47A3245C7}"/>
              </a:ext>
            </a:extLst>
          </p:cNvPr>
          <p:cNvSpPr/>
          <p:nvPr/>
        </p:nvSpPr>
        <p:spPr>
          <a:xfrm>
            <a:off x="8238742" y="3083681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[</a:t>
            </a:r>
            <a:r>
              <a:rPr lang="ko-KR" altLang="en-US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주사약 </a:t>
            </a:r>
            <a:r>
              <a:rPr lang="en-US" altLang="ko-KR" b="1" dirty="0">
                <a:solidFill>
                  <a:srgbClr val="0095D6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]</a:t>
            </a:r>
            <a:endParaRPr lang="ko-KR" altLang="en-US" dirty="0">
              <a:solidFill>
                <a:srgbClr val="0095D6"/>
              </a:solidFill>
            </a:endParaRPr>
          </a:p>
        </p:txBody>
      </p:sp>
      <p:sp>
        <p:nvSpPr>
          <p:cNvPr id="249" name="object 14">
            <a:extLst>
              <a:ext uri="{FF2B5EF4-FFF2-40B4-BE49-F238E27FC236}">
                <a16:creationId xmlns:a16="http://schemas.microsoft.com/office/drawing/2014/main" id="{25745559-8239-7343-9DE0-4AFE13E9BE4A}"/>
              </a:ext>
            </a:extLst>
          </p:cNvPr>
          <p:cNvSpPr/>
          <p:nvPr/>
        </p:nvSpPr>
        <p:spPr>
          <a:xfrm>
            <a:off x="1415724" y="1319014"/>
            <a:ext cx="240817" cy="1568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6C85CD5D-AFCE-C345-989B-E164FFCA5C3D}"/>
              </a:ext>
            </a:extLst>
          </p:cNvPr>
          <p:cNvSpPr txBox="1"/>
          <p:nvPr/>
        </p:nvSpPr>
        <p:spPr>
          <a:xfrm>
            <a:off x="1593553" y="5315871"/>
            <a:ext cx="240117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19" algn="ctr">
              <a:spcBef>
                <a:spcPts val="600"/>
              </a:spcBef>
            </a:pP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알약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 </a:t>
            </a:r>
            <a:r>
              <a:rPr lang="ko-KR" altLang="en-US" b="1" dirty="0" err="1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캡슐약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가루약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</a:t>
            </a:r>
            <a:r>
              <a:rPr lang="ko-KR" altLang="en-US" b="1" dirty="0"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endParaRPr lang="en-US" altLang="ko-KR" b="1" dirty="0"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6019" algn="ctr">
              <a:spcBef>
                <a:spcPts val="600"/>
              </a:spcBef>
            </a:pPr>
            <a:r>
              <a:rPr lang="ko-KR" altLang="en-US" b="1" dirty="0" err="1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시럽약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등 입으로 먹는 약입니다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kumimoji="1" lang="ko-KR" altLang="en-US" b="1" dirty="0">
              <a:latin typeface="Nanum Pen Script" panose="03040600000000000000" pitchFamily="66" charset="-127"/>
              <a:ea typeface="Nanum Pen Script" panose="03040600000000000000" pitchFamily="66" charset="-127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725C9617-6C72-5D46-AEE3-C0EC0A589BB5}"/>
              </a:ext>
            </a:extLst>
          </p:cNvPr>
          <p:cNvSpPr txBox="1"/>
          <p:nvPr/>
        </p:nvSpPr>
        <p:spPr>
          <a:xfrm>
            <a:off x="4474175" y="5315871"/>
            <a:ext cx="364234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치료가 필요한 부위에 직접 바르거나 붙이는 약입니다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r>
              <a:rPr lang="ko-KR" altLang="en-US" b="1" dirty="0"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 </a:t>
            </a:r>
            <a:endParaRPr lang="en-US" altLang="ko-KR" b="1" dirty="0"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algn="ctr">
              <a:spcBef>
                <a:spcPts val="600"/>
              </a:spcBef>
            </a:pP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연고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크림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로션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파스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안약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좌약 등이 있습니다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b="1" dirty="0"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03C3E645-6CFB-F341-A5C9-4B2E96CD8DC4}"/>
              </a:ext>
            </a:extLst>
          </p:cNvPr>
          <p:cNvSpPr txBox="1"/>
          <p:nvPr/>
        </p:nvSpPr>
        <p:spPr>
          <a:xfrm>
            <a:off x="7866782" y="5312325"/>
            <a:ext cx="361453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19" algn="ctr">
              <a:spcBef>
                <a:spcPts val="600"/>
              </a:spcBef>
            </a:pP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주 사 바 늘 을 통 해 몸</a:t>
            </a:r>
            <a:r>
              <a:rPr lang="ko-KR" altLang="en-US" b="1" dirty="0"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안으로 직접 넣는 약입니다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b="1" dirty="0"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6019" algn="ctr">
              <a:spcBef>
                <a:spcPts val="600"/>
              </a:spcBef>
            </a:pP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인슐린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 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백신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 </a:t>
            </a:r>
            <a:r>
              <a:rPr lang="ko-KR" altLang="en-US" b="1" dirty="0" err="1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수액제</a:t>
            </a:r>
            <a:r>
              <a:rPr lang="ko-KR" altLang="en-US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등이 있습니다</a:t>
            </a:r>
            <a:r>
              <a:rPr lang="en-US" altLang="ko-KR" b="1" dirty="0">
                <a:solidFill>
                  <a:srgbClr val="58595B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b="1" dirty="0"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5672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274778" y="1066550"/>
            <a:ext cx="7327091" cy="597003"/>
          </a:xfrm>
          <a:custGeom>
            <a:avLst/>
            <a:gdLst/>
            <a:ahLst/>
            <a:cxnLst/>
            <a:rect l="l" t="t" r="r" b="b"/>
            <a:pathLst>
              <a:path w="5551805" h="1019175">
                <a:moveTo>
                  <a:pt x="146892" y="0"/>
                </a:moveTo>
                <a:lnTo>
                  <a:pt x="5404379" y="0"/>
                </a:lnTo>
                <a:lnTo>
                  <a:pt x="5450677" y="7490"/>
                </a:lnTo>
                <a:lnTo>
                  <a:pt x="5490983" y="28318"/>
                </a:lnTo>
                <a:lnTo>
                  <a:pt x="5522829" y="60023"/>
                </a:lnTo>
                <a:lnTo>
                  <a:pt x="5543746" y="100143"/>
                </a:lnTo>
                <a:lnTo>
                  <a:pt x="5551267" y="146215"/>
                </a:lnTo>
                <a:lnTo>
                  <a:pt x="5551267" y="872794"/>
                </a:lnTo>
                <a:lnTo>
                  <a:pt x="5543743" y="918866"/>
                </a:lnTo>
                <a:lnTo>
                  <a:pt x="5522818" y="958985"/>
                </a:lnTo>
                <a:lnTo>
                  <a:pt x="5490966" y="990691"/>
                </a:lnTo>
                <a:lnTo>
                  <a:pt x="5450662" y="1011519"/>
                </a:lnTo>
                <a:lnTo>
                  <a:pt x="5404379" y="1019009"/>
                </a:lnTo>
                <a:lnTo>
                  <a:pt x="146892" y="1019009"/>
                </a:lnTo>
                <a:lnTo>
                  <a:pt x="100605" y="1011524"/>
                </a:lnTo>
                <a:lnTo>
                  <a:pt x="60299" y="990705"/>
                </a:lnTo>
                <a:lnTo>
                  <a:pt x="28448" y="959007"/>
                </a:lnTo>
                <a:lnTo>
                  <a:pt x="7524" y="918885"/>
                </a:lnTo>
                <a:lnTo>
                  <a:pt x="0" y="872794"/>
                </a:lnTo>
                <a:lnTo>
                  <a:pt x="0" y="146215"/>
                </a:lnTo>
                <a:lnTo>
                  <a:pt x="7520" y="100128"/>
                </a:lnTo>
                <a:lnTo>
                  <a:pt x="28437" y="60007"/>
                </a:lnTo>
                <a:lnTo>
                  <a:pt x="60283" y="28307"/>
                </a:lnTo>
                <a:lnTo>
                  <a:pt x="100590" y="7486"/>
                </a:lnTo>
                <a:lnTo>
                  <a:pt x="14689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1CBEC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8" name="object 8"/>
          <p:cNvSpPr txBox="1"/>
          <p:nvPr/>
        </p:nvSpPr>
        <p:spPr>
          <a:xfrm>
            <a:off x="1978187" y="1122769"/>
            <a:ext cx="6547482" cy="402716"/>
          </a:xfrm>
          <a:prstGeom prst="rect">
            <a:avLst/>
          </a:prstGeom>
        </p:spPr>
        <p:txBody>
          <a:bodyPr vert="horz" wrap="square" lIns="0" tIns="15217" rIns="0" bIns="0" rtlCol="0">
            <a:spAutoFit/>
          </a:bodyPr>
          <a:lstStyle/>
          <a:p>
            <a:pPr marL="16019" marR="6407">
              <a:lnSpc>
                <a:spcPct val="135900"/>
              </a:lnSpc>
              <a:spcBef>
                <a:spcPts val="120"/>
              </a:spcBef>
            </a:pPr>
            <a:r>
              <a:rPr sz="2000" b="1" dirty="0" err="1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안전하고</a:t>
            </a:r>
            <a:r>
              <a:rPr sz="2000" b="1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효과적인 약 </a:t>
            </a:r>
            <a:r>
              <a:rPr sz="2000" b="1" dirty="0" err="1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사용을</a:t>
            </a:r>
            <a:r>
              <a:rPr sz="2000" b="1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b="1" dirty="0" err="1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위해</a:t>
            </a:r>
            <a:r>
              <a:rPr lang="en-US" sz="2000" b="1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b="1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en-US" sz="2000" b="1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r>
              <a:rPr sz="2000" b="1" dirty="0" err="1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다음</a:t>
            </a:r>
            <a:r>
              <a:rPr sz="2000" b="1" dirty="0">
                <a:solidFill>
                  <a:srgbClr val="595857"/>
                </a:solidFill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4가지  행동순서를 따릅니다.</a:t>
            </a:r>
            <a:endParaRPr sz="2000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68663" y="1252874"/>
            <a:ext cx="336939" cy="218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5" name="그룹 51"/>
          <p:cNvGrpSpPr/>
          <p:nvPr/>
        </p:nvGrpSpPr>
        <p:grpSpPr>
          <a:xfrm>
            <a:off x="1337734" y="1950118"/>
            <a:ext cx="9036016" cy="957145"/>
            <a:chOff x="1060617" y="2290567"/>
            <a:chExt cx="7164174" cy="758869"/>
          </a:xfrm>
        </p:grpSpPr>
        <p:sp>
          <p:nvSpPr>
            <p:cNvPr id="10" name="object 10"/>
            <p:cNvSpPr/>
            <p:nvPr/>
          </p:nvSpPr>
          <p:spPr>
            <a:xfrm>
              <a:off x="1060617" y="2290567"/>
              <a:ext cx="7164174" cy="7587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1" name="object 11"/>
            <p:cNvSpPr/>
            <p:nvPr/>
          </p:nvSpPr>
          <p:spPr>
            <a:xfrm>
              <a:off x="7296609" y="2591703"/>
              <a:ext cx="68627" cy="351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2" name="object 12"/>
            <p:cNvSpPr/>
            <p:nvPr/>
          </p:nvSpPr>
          <p:spPr>
            <a:xfrm>
              <a:off x="7532601" y="2597326"/>
              <a:ext cx="70203" cy="351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3" name="object 13"/>
            <p:cNvSpPr/>
            <p:nvPr/>
          </p:nvSpPr>
          <p:spPr>
            <a:xfrm>
              <a:off x="7364970" y="2678214"/>
              <a:ext cx="207065" cy="10168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4" name="object 14"/>
            <p:cNvSpPr/>
            <p:nvPr/>
          </p:nvSpPr>
          <p:spPr>
            <a:xfrm>
              <a:off x="7235748" y="2376024"/>
              <a:ext cx="482402" cy="200938"/>
            </a:xfrm>
            <a:custGeom>
              <a:avLst/>
              <a:gdLst/>
              <a:ahLst/>
              <a:cxnLst/>
              <a:rect l="l" t="t" r="r" b="b"/>
              <a:pathLst>
                <a:path w="342264" h="283210">
                  <a:moveTo>
                    <a:pt x="311654" y="79070"/>
                  </a:moveTo>
                  <a:lnTo>
                    <a:pt x="85484" y="79070"/>
                  </a:lnTo>
                  <a:lnTo>
                    <a:pt x="99391" y="80276"/>
                  </a:lnTo>
                  <a:lnTo>
                    <a:pt x="136569" y="122584"/>
                  </a:lnTo>
                  <a:lnTo>
                    <a:pt x="162789" y="146848"/>
                  </a:lnTo>
                  <a:lnTo>
                    <a:pt x="190495" y="162213"/>
                  </a:lnTo>
                  <a:lnTo>
                    <a:pt x="232131" y="177825"/>
                  </a:lnTo>
                  <a:lnTo>
                    <a:pt x="275730" y="198937"/>
                  </a:lnTo>
                  <a:lnTo>
                    <a:pt x="302426" y="224069"/>
                  </a:lnTo>
                  <a:lnTo>
                    <a:pt x="314377" y="252291"/>
                  </a:lnTo>
                  <a:lnTo>
                    <a:pt x="313741" y="282676"/>
                  </a:lnTo>
                  <a:lnTo>
                    <a:pt x="330167" y="245326"/>
                  </a:lnTo>
                  <a:lnTo>
                    <a:pt x="338605" y="222997"/>
                  </a:lnTo>
                  <a:lnTo>
                    <a:pt x="341724" y="206801"/>
                  </a:lnTo>
                  <a:lnTo>
                    <a:pt x="342189" y="187845"/>
                  </a:lnTo>
                  <a:lnTo>
                    <a:pt x="341132" y="168066"/>
                  </a:lnTo>
                  <a:lnTo>
                    <a:pt x="336262" y="138369"/>
                  </a:lnTo>
                  <a:lnTo>
                    <a:pt x="325100" y="103295"/>
                  </a:lnTo>
                  <a:lnTo>
                    <a:pt x="311654" y="79070"/>
                  </a:lnTo>
                  <a:close/>
                </a:path>
                <a:path w="342264" h="283210">
                  <a:moveTo>
                    <a:pt x="167945" y="0"/>
                  </a:moveTo>
                  <a:lnTo>
                    <a:pt x="113135" y="5902"/>
                  </a:lnTo>
                  <a:lnTo>
                    <a:pt x="70546" y="26730"/>
                  </a:lnTo>
                  <a:lnTo>
                    <a:pt x="39057" y="58534"/>
                  </a:lnTo>
                  <a:lnTo>
                    <a:pt x="17549" y="97364"/>
                  </a:lnTo>
                  <a:lnTo>
                    <a:pt x="4903" y="139271"/>
                  </a:lnTo>
                  <a:lnTo>
                    <a:pt x="0" y="180304"/>
                  </a:lnTo>
                  <a:lnTo>
                    <a:pt x="1719" y="216515"/>
                  </a:lnTo>
                  <a:lnTo>
                    <a:pt x="8941" y="243954"/>
                  </a:lnTo>
                  <a:lnTo>
                    <a:pt x="18479" y="260769"/>
                  </a:lnTo>
                  <a:lnTo>
                    <a:pt x="17129" y="243954"/>
                  </a:lnTo>
                  <a:lnTo>
                    <a:pt x="17020" y="230692"/>
                  </a:lnTo>
                  <a:lnTo>
                    <a:pt x="32105" y="161541"/>
                  </a:lnTo>
                  <a:lnTo>
                    <a:pt x="62792" y="99733"/>
                  </a:lnTo>
                  <a:lnTo>
                    <a:pt x="73864" y="83972"/>
                  </a:lnTo>
                  <a:lnTo>
                    <a:pt x="84937" y="83972"/>
                  </a:lnTo>
                  <a:lnTo>
                    <a:pt x="85484" y="79070"/>
                  </a:lnTo>
                  <a:lnTo>
                    <a:pt x="311654" y="79070"/>
                  </a:lnTo>
                  <a:lnTo>
                    <a:pt x="305167" y="67382"/>
                  </a:lnTo>
                  <a:lnTo>
                    <a:pt x="273983" y="35168"/>
                  </a:lnTo>
                  <a:lnTo>
                    <a:pt x="229069" y="11195"/>
                  </a:lnTo>
                  <a:lnTo>
                    <a:pt x="167945" y="0"/>
                  </a:lnTo>
                  <a:close/>
                </a:path>
                <a:path w="342264" h="283210">
                  <a:moveTo>
                    <a:pt x="84937" y="83972"/>
                  </a:moveTo>
                  <a:lnTo>
                    <a:pt x="73864" y="83972"/>
                  </a:lnTo>
                  <a:lnTo>
                    <a:pt x="83732" y="94754"/>
                  </a:lnTo>
                  <a:lnTo>
                    <a:pt x="84937" y="83972"/>
                  </a:lnTo>
                  <a:close/>
                </a:path>
              </a:pathLst>
            </a:custGeom>
            <a:solidFill>
              <a:srgbClr val="5D4D48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84904" y="2522276"/>
              <a:ext cx="328570" cy="599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6" name="object 16"/>
            <p:cNvSpPr/>
            <p:nvPr/>
          </p:nvSpPr>
          <p:spPr>
            <a:xfrm>
              <a:off x="7590269" y="2676827"/>
              <a:ext cx="214983" cy="12119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7" name="object 17"/>
            <p:cNvSpPr/>
            <p:nvPr/>
          </p:nvSpPr>
          <p:spPr>
            <a:xfrm>
              <a:off x="7041402" y="2677890"/>
              <a:ext cx="145677" cy="722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8" name="object 18"/>
            <p:cNvSpPr/>
            <p:nvPr/>
          </p:nvSpPr>
          <p:spPr>
            <a:xfrm>
              <a:off x="7021112" y="2866970"/>
              <a:ext cx="834136" cy="182466"/>
            </a:xfrm>
            <a:custGeom>
              <a:avLst/>
              <a:gdLst/>
              <a:ahLst/>
              <a:cxnLst/>
              <a:rect l="l" t="t" r="r" b="b"/>
              <a:pathLst>
                <a:path w="591820" h="257175">
                  <a:moveTo>
                    <a:pt x="0" y="257035"/>
                  </a:moveTo>
                  <a:lnTo>
                    <a:pt x="591362" y="257035"/>
                  </a:lnTo>
                  <a:lnTo>
                    <a:pt x="591362" y="0"/>
                  </a:lnTo>
                  <a:lnTo>
                    <a:pt x="0" y="0"/>
                  </a:lnTo>
                  <a:lnTo>
                    <a:pt x="0" y="257035"/>
                  </a:lnTo>
                  <a:close/>
                </a:path>
              </a:pathLst>
            </a:custGeom>
            <a:solidFill>
              <a:srgbClr val="CAAD8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19" name="object 19"/>
            <p:cNvSpPr/>
            <p:nvPr/>
          </p:nvSpPr>
          <p:spPr>
            <a:xfrm>
              <a:off x="7021112" y="2887767"/>
              <a:ext cx="834136" cy="19823"/>
            </a:xfrm>
            <a:custGeom>
              <a:avLst/>
              <a:gdLst/>
              <a:ahLst/>
              <a:cxnLst/>
              <a:rect l="l" t="t" r="r" b="b"/>
              <a:pathLst>
                <a:path w="591820" h="27939">
                  <a:moveTo>
                    <a:pt x="0" y="27673"/>
                  </a:moveTo>
                  <a:lnTo>
                    <a:pt x="591362" y="27673"/>
                  </a:lnTo>
                  <a:lnTo>
                    <a:pt x="591362" y="0"/>
                  </a:lnTo>
                  <a:lnTo>
                    <a:pt x="0" y="0"/>
                  </a:lnTo>
                  <a:lnTo>
                    <a:pt x="0" y="27673"/>
                  </a:lnTo>
                  <a:close/>
                </a:path>
              </a:pathLst>
            </a:custGeom>
            <a:solidFill>
              <a:srgbClr val="E7D8C2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0" name="object 20"/>
            <p:cNvSpPr/>
            <p:nvPr/>
          </p:nvSpPr>
          <p:spPr>
            <a:xfrm>
              <a:off x="7021112" y="3008365"/>
              <a:ext cx="834136" cy="19823"/>
            </a:xfrm>
            <a:custGeom>
              <a:avLst/>
              <a:gdLst/>
              <a:ahLst/>
              <a:cxnLst/>
              <a:rect l="l" t="t" r="r" b="b"/>
              <a:pathLst>
                <a:path w="591820" h="27939">
                  <a:moveTo>
                    <a:pt x="0" y="27673"/>
                  </a:moveTo>
                  <a:lnTo>
                    <a:pt x="591362" y="27673"/>
                  </a:lnTo>
                  <a:lnTo>
                    <a:pt x="591362" y="0"/>
                  </a:lnTo>
                  <a:lnTo>
                    <a:pt x="0" y="0"/>
                  </a:lnTo>
                  <a:lnTo>
                    <a:pt x="0" y="27673"/>
                  </a:lnTo>
                  <a:close/>
                </a:path>
              </a:pathLst>
            </a:custGeom>
            <a:solidFill>
              <a:srgbClr val="E7D8C2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1" name="object 21"/>
            <p:cNvSpPr/>
            <p:nvPr/>
          </p:nvSpPr>
          <p:spPr>
            <a:xfrm>
              <a:off x="7021112" y="2829296"/>
              <a:ext cx="834136" cy="37845"/>
            </a:xfrm>
            <a:custGeom>
              <a:avLst/>
              <a:gdLst/>
              <a:ahLst/>
              <a:cxnLst/>
              <a:rect l="l" t="t" r="r" b="b"/>
              <a:pathLst>
                <a:path w="591820" h="53339">
                  <a:moveTo>
                    <a:pt x="0" y="53098"/>
                  </a:moveTo>
                  <a:lnTo>
                    <a:pt x="591362" y="53098"/>
                  </a:lnTo>
                  <a:lnTo>
                    <a:pt x="591362" y="0"/>
                  </a:lnTo>
                  <a:lnTo>
                    <a:pt x="0" y="0"/>
                  </a:lnTo>
                  <a:lnTo>
                    <a:pt x="0" y="53098"/>
                  </a:lnTo>
                  <a:close/>
                </a:path>
              </a:pathLst>
            </a:custGeom>
            <a:solidFill>
              <a:srgbClr val="AE966B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2" name="object 22"/>
            <p:cNvSpPr/>
            <p:nvPr/>
          </p:nvSpPr>
          <p:spPr>
            <a:xfrm>
              <a:off x="7014631" y="2829296"/>
              <a:ext cx="846665" cy="28384"/>
            </a:xfrm>
            <a:custGeom>
              <a:avLst/>
              <a:gdLst/>
              <a:ahLst/>
              <a:cxnLst/>
              <a:rect l="l" t="t" r="r" b="b"/>
              <a:pathLst>
                <a:path w="600710" h="40004">
                  <a:moveTo>
                    <a:pt x="0" y="39560"/>
                  </a:moveTo>
                  <a:lnTo>
                    <a:pt x="600557" y="39560"/>
                  </a:lnTo>
                  <a:lnTo>
                    <a:pt x="600557" y="0"/>
                  </a:lnTo>
                  <a:lnTo>
                    <a:pt x="0" y="0"/>
                  </a:lnTo>
                  <a:lnTo>
                    <a:pt x="0" y="39560"/>
                  </a:lnTo>
                  <a:close/>
                </a:path>
              </a:pathLst>
            </a:custGeom>
            <a:solidFill>
              <a:srgbClr val="D4BB9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3" name="object 23"/>
            <p:cNvSpPr/>
            <p:nvPr/>
          </p:nvSpPr>
          <p:spPr>
            <a:xfrm>
              <a:off x="7454701" y="2928197"/>
              <a:ext cx="0" cy="64877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0881"/>
                  </a:lnTo>
                </a:path>
              </a:pathLst>
            </a:custGeom>
            <a:ln w="32156"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4" name="object 24"/>
            <p:cNvSpPr/>
            <p:nvPr/>
          </p:nvSpPr>
          <p:spPr>
            <a:xfrm>
              <a:off x="7390350" y="2960441"/>
              <a:ext cx="128879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0" y="0"/>
                  </a:moveTo>
                  <a:lnTo>
                    <a:pt x="91300" y="0"/>
                  </a:lnTo>
                </a:path>
              </a:pathLst>
            </a:custGeom>
            <a:ln w="32016"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5" name="object 25"/>
            <p:cNvSpPr/>
            <p:nvPr/>
          </p:nvSpPr>
          <p:spPr>
            <a:xfrm>
              <a:off x="7657686" y="2775430"/>
              <a:ext cx="166719" cy="5255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6" name="object 26"/>
            <p:cNvSpPr/>
            <p:nvPr/>
          </p:nvSpPr>
          <p:spPr>
            <a:xfrm>
              <a:off x="6343666" y="2804553"/>
              <a:ext cx="122614" cy="126149"/>
            </a:xfrm>
            <a:custGeom>
              <a:avLst/>
              <a:gdLst/>
              <a:ahLst/>
              <a:cxnLst/>
              <a:rect l="l" t="t" r="r" b="b"/>
              <a:pathLst>
                <a:path w="86995" h="177800">
                  <a:moveTo>
                    <a:pt x="13009" y="0"/>
                  </a:moveTo>
                  <a:lnTo>
                    <a:pt x="2717" y="4857"/>
                  </a:lnTo>
                  <a:lnTo>
                    <a:pt x="0" y="14506"/>
                  </a:lnTo>
                  <a:lnTo>
                    <a:pt x="1056" y="24045"/>
                  </a:lnTo>
                  <a:lnTo>
                    <a:pt x="2087" y="28575"/>
                  </a:lnTo>
                  <a:lnTo>
                    <a:pt x="2951" y="32943"/>
                  </a:lnTo>
                  <a:lnTo>
                    <a:pt x="5654" y="43580"/>
                  </a:lnTo>
                  <a:lnTo>
                    <a:pt x="9622" y="57921"/>
                  </a:lnTo>
                  <a:lnTo>
                    <a:pt x="14279" y="73405"/>
                  </a:lnTo>
                  <a:lnTo>
                    <a:pt x="17961" y="85307"/>
                  </a:lnTo>
                  <a:lnTo>
                    <a:pt x="19685" y="92608"/>
                  </a:lnTo>
                  <a:lnTo>
                    <a:pt x="19896" y="98309"/>
                  </a:lnTo>
                  <a:lnTo>
                    <a:pt x="19042" y="105410"/>
                  </a:lnTo>
                  <a:lnTo>
                    <a:pt x="13409" y="123071"/>
                  </a:lnTo>
                  <a:lnTo>
                    <a:pt x="13373" y="125707"/>
                  </a:lnTo>
                  <a:lnTo>
                    <a:pt x="13995" y="136459"/>
                  </a:lnTo>
                  <a:lnTo>
                    <a:pt x="23687" y="150220"/>
                  </a:lnTo>
                  <a:lnTo>
                    <a:pt x="44734" y="171005"/>
                  </a:lnTo>
                  <a:lnTo>
                    <a:pt x="52036" y="177571"/>
                  </a:lnTo>
                  <a:lnTo>
                    <a:pt x="53459" y="172897"/>
                  </a:lnTo>
                  <a:lnTo>
                    <a:pt x="63706" y="172897"/>
                  </a:lnTo>
                  <a:lnTo>
                    <a:pt x="61739" y="170611"/>
                  </a:lnTo>
                  <a:lnTo>
                    <a:pt x="74001" y="170611"/>
                  </a:lnTo>
                  <a:lnTo>
                    <a:pt x="72318" y="168313"/>
                  </a:lnTo>
                  <a:lnTo>
                    <a:pt x="79654" y="168313"/>
                  </a:lnTo>
                  <a:lnTo>
                    <a:pt x="79853" y="167632"/>
                  </a:lnTo>
                  <a:lnTo>
                    <a:pt x="77616" y="162150"/>
                  </a:lnTo>
                  <a:lnTo>
                    <a:pt x="73076" y="154939"/>
                  </a:lnTo>
                  <a:lnTo>
                    <a:pt x="67035" y="146786"/>
                  </a:lnTo>
                  <a:lnTo>
                    <a:pt x="62101" y="138615"/>
                  </a:lnTo>
                  <a:lnTo>
                    <a:pt x="59936" y="131329"/>
                  </a:lnTo>
                  <a:lnTo>
                    <a:pt x="59866" y="125707"/>
                  </a:lnTo>
                  <a:lnTo>
                    <a:pt x="61218" y="122529"/>
                  </a:lnTo>
                  <a:lnTo>
                    <a:pt x="63669" y="120268"/>
                  </a:lnTo>
                  <a:lnTo>
                    <a:pt x="82777" y="120268"/>
                  </a:lnTo>
                  <a:lnTo>
                    <a:pt x="80975" y="118106"/>
                  </a:lnTo>
                  <a:lnTo>
                    <a:pt x="70218" y="109327"/>
                  </a:lnTo>
                  <a:lnTo>
                    <a:pt x="49407" y="93560"/>
                  </a:lnTo>
                  <a:lnTo>
                    <a:pt x="48339" y="90095"/>
                  </a:lnTo>
                  <a:lnTo>
                    <a:pt x="45793" y="81138"/>
                  </a:lnTo>
                  <a:lnTo>
                    <a:pt x="42758" y="68845"/>
                  </a:lnTo>
                  <a:lnTo>
                    <a:pt x="40225" y="55372"/>
                  </a:lnTo>
                  <a:lnTo>
                    <a:pt x="38143" y="39031"/>
                  </a:lnTo>
                  <a:lnTo>
                    <a:pt x="34356" y="20537"/>
                  </a:lnTo>
                  <a:lnTo>
                    <a:pt x="26700" y="5617"/>
                  </a:lnTo>
                  <a:lnTo>
                    <a:pt x="13009" y="0"/>
                  </a:lnTo>
                  <a:close/>
                </a:path>
                <a:path w="86995" h="177800">
                  <a:moveTo>
                    <a:pt x="63706" y="172897"/>
                  </a:moveTo>
                  <a:lnTo>
                    <a:pt x="53459" y="172897"/>
                  </a:lnTo>
                  <a:lnTo>
                    <a:pt x="57459" y="176936"/>
                  </a:lnTo>
                  <a:lnTo>
                    <a:pt x="60875" y="177317"/>
                  </a:lnTo>
                  <a:lnTo>
                    <a:pt x="64855" y="174234"/>
                  </a:lnTo>
                  <a:lnTo>
                    <a:pt x="63706" y="172897"/>
                  </a:lnTo>
                  <a:close/>
                </a:path>
                <a:path w="86995" h="177800">
                  <a:moveTo>
                    <a:pt x="74001" y="170611"/>
                  </a:moveTo>
                  <a:lnTo>
                    <a:pt x="61739" y="170611"/>
                  </a:lnTo>
                  <a:lnTo>
                    <a:pt x="65384" y="173824"/>
                  </a:lnTo>
                  <a:lnTo>
                    <a:pt x="64855" y="174234"/>
                  </a:lnTo>
                  <a:lnTo>
                    <a:pt x="66120" y="175704"/>
                  </a:lnTo>
                  <a:lnTo>
                    <a:pt x="69753" y="175780"/>
                  </a:lnTo>
                  <a:lnTo>
                    <a:pt x="74811" y="171719"/>
                  </a:lnTo>
                  <a:lnTo>
                    <a:pt x="74001" y="170611"/>
                  </a:lnTo>
                  <a:close/>
                </a:path>
                <a:path w="86995" h="177800">
                  <a:moveTo>
                    <a:pt x="61739" y="170611"/>
                  </a:moveTo>
                  <a:lnTo>
                    <a:pt x="64855" y="174234"/>
                  </a:lnTo>
                  <a:lnTo>
                    <a:pt x="65384" y="173824"/>
                  </a:lnTo>
                  <a:lnTo>
                    <a:pt x="61739" y="170611"/>
                  </a:lnTo>
                  <a:close/>
                </a:path>
                <a:path w="86995" h="177800">
                  <a:moveTo>
                    <a:pt x="79654" y="168313"/>
                  </a:moveTo>
                  <a:lnTo>
                    <a:pt x="72318" y="168313"/>
                  </a:lnTo>
                  <a:lnTo>
                    <a:pt x="75036" y="171538"/>
                  </a:lnTo>
                  <a:lnTo>
                    <a:pt x="74811" y="171719"/>
                  </a:lnTo>
                  <a:lnTo>
                    <a:pt x="75404" y="172529"/>
                  </a:lnTo>
                  <a:lnTo>
                    <a:pt x="78986" y="170599"/>
                  </a:lnTo>
                  <a:lnTo>
                    <a:pt x="79654" y="168313"/>
                  </a:lnTo>
                  <a:close/>
                </a:path>
                <a:path w="86995" h="177800">
                  <a:moveTo>
                    <a:pt x="72318" y="168313"/>
                  </a:moveTo>
                  <a:lnTo>
                    <a:pt x="74811" y="171719"/>
                  </a:lnTo>
                  <a:lnTo>
                    <a:pt x="75036" y="171538"/>
                  </a:lnTo>
                  <a:lnTo>
                    <a:pt x="72318" y="168313"/>
                  </a:lnTo>
                  <a:close/>
                </a:path>
                <a:path w="86995" h="177800">
                  <a:moveTo>
                    <a:pt x="82777" y="120268"/>
                  </a:moveTo>
                  <a:lnTo>
                    <a:pt x="63669" y="120268"/>
                  </a:lnTo>
                  <a:lnTo>
                    <a:pt x="68038" y="126606"/>
                  </a:lnTo>
                  <a:lnTo>
                    <a:pt x="82288" y="136677"/>
                  </a:lnTo>
                  <a:lnTo>
                    <a:pt x="86758" y="134124"/>
                  </a:lnTo>
                  <a:lnTo>
                    <a:pt x="86072" y="127393"/>
                  </a:lnTo>
                  <a:lnTo>
                    <a:pt x="85114" y="123071"/>
                  </a:lnTo>
                  <a:lnTo>
                    <a:pt x="82777" y="120268"/>
                  </a:lnTo>
                  <a:close/>
                </a:path>
              </a:pathLst>
            </a:custGeom>
            <a:solidFill>
              <a:srgbClr val="FBD9B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7" name="object 27"/>
            <p:cNvSpPr/>
            <p:nvPr/>
          </p:nvSpPr>
          <p:spPr>
            <a:xfrm>
              <a:off x="6413213" y="2902878"/>
              <a:ext cx="34010" cy="22076"/>
            </a:xfrm>
            <a:custGeom>
              <a:avLst/>
              <a:gdLst/>
              <a:ahLst/>
              <a:cxnLst/>
              <a:rect l="l" t="t" r="r" b="b"/>
              <a:pathLst>
                <a:path w="24129" h="31114">
                  <a:moveTo>
                    <a:pt x="927" y="0"/>
                  </a:moveTo>
                  <a:lnTo>
                    <a:pt x="114" y="520"/>
                  </a:lnTo>
                  <a:lnTo>
                    <a:pt x="0" y="1054"/>
                  </a:lnTo>
                  <a:lnTo>
                    <a:pt x="266" y="1460"/>
                  </a:lnTo>
                  <a:lnTo>
                    <a:pt x="22720" y="30607"/>
                  </a:lnTo>
                  <a:lnTo>
                    <a:pt x="23164" y="30607"/>
                  </a:lnTo>
                  <a:lnTo>
                    <a:pt x="23355" y="30543"/>
                  </a:lnTo>
                  <a:lnTo>
                    <a:pt x="23901" y="30099"/>
                  </a:lnTo>
                  <a:lnTo>
                    <a:pt x="23952" y="29552"/>
                  </a:lnTo>
                  <a:lnTo>
                    <a:pt x="21004" y="25948"/>
                  </a:lnTo>
                  <a:lnTo>
                    <a:pt x="14898" y="18310"/>
                  </a:lnTo>
                  <a:lnTo>
                    <a:pt x="7690" y="8942"/>
                  </a:lnTo>
                  <a:lnTo>
                    <a:pt x="1460" y="114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E0B586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8" name="object 28"/>
            <p:cNvSpPr/>
            <p:nvPr/>
          </p:nvSpPr>
          <p:spPr>
            <a:xfrm>
              <a:off x="6400737" y="2905238"/>
              <a:ext cx="33115" cy="22076"/>
            </a:xfrm>
            <a:custGeom>
              <a:avLst/>
              <a:gdLst/>
              <a:ahLst/>
              <a:cxnLst/>
              <a:rect l="l" t="t" r="r" b="b"/>
              <a:pathLst>
                <a:path w="23495" h="31114">
                  <a:moveTo>
                    <a:pt x="1028" y="0"/>
                  </a:moveTo>
                  <a:lnTo>
                    <a:pt x="165" y="419"/>
                  </a:lnTo>
                  <a:lnTo>
                    <a:pt x="0" y="927"/>
                  </a:lnTo>
                  <a:lnTo>
                    <a:pt x="203" y="1358"/>
                  </a:lnTo>
                  <a:lnTo>
                    <a:pt x="22148" y="30810"/>
                  </a:lnTo>
                  <a:lnTo>
                    <a:pt x="22593" y="30810"/>
                  </a:lnTo>
                  <a:lnTo>
                    <a:pt x="22809" y="30734"/>
                  </a:lnTo>
                  <a:lnTo>
                    <a:pt x="23329" y="30264"/>
                  </a:lnTo>
                  <a:lnTo>
                    <a:pt x="23368" y="29718"/>
                  </a:lnTo>
                  <a:lnTo>
                    <a:pt x="20408" y="26305"/>
                  </a:lnTo>
                  <a:lnTo>
                    <a:pt x="14357" y="18946"/>
                  </a:lnTo>
                  <a:lnTo>
                    <a:pt x="7334" y="9604"/>
                  </a:lnTo>
                  <a:lnTo>
                    <a:pt x="1778" y="596"/>
                  </a:lnTo>
                  <a:lnTo>
                    <a:pt x="1562" y="165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E0B586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29" name="object 29"/>
            <p:cNvSpPr/>
            <p:nvPr/>
          </p:nvSpPr>
          <p:spPr>
            <a:xfrm>
              <a:off x="6387347" y="2905896"/>
              <a:ext cx="33115" cy="22076"/>
            </a:xfrm>
            <a:custGeom>
              <a:avLst/>
              <a:gdLst/>
              <a:ahLst/>
              <a:cxnLst/>
              <a:rect l="l" t="t" r="r" b="b"/>
              <a:pathLst>
                <a:path w="23495" h="31114">
                  <a:moveTo>
                    <a:pt x="1143" y="0"/>
                  </a:moveTo>
                  <a:lnTo>
                    <a:pt x="241" y="317"/>
                  </a:lnTo>
                  <a:lnTo>
                    <a:pt x="0" y="812"/>
                  </a:lnTo>
                  <a:lnTo>
                    <a:pt x="165" y="1269"/>
                  </a:lnTo>
                  <a:lnTo>
                    <a:pt x="22237" y="30924"/>
                  </a:lnTo>
                  <a:lnTo>
                    <a:pt x="22682" y="30924"/>
                  </a:lnTo>
                  <a:lnTo>
                    <a:pt x="22911" y="30835"/>
                  </a:lnTo>
                  <a:lnTo>
                    <a:pt x="23418" y="30365"/>
                  </a:lnTo>
                  <a:lnTo>
                    <a:pt x="23444" y="29806"/>
                  </a:lnTo>
                  <a:lnTo>
                    <a:pt x="20198" y="26255"/>
                  </a:lnTo>
                  <a:lnTo>
                    <a:pt x="13696" y="18651"/>
                  </a:lnTo>
                  <a:lnTo>
                    <a:pt x="6576" y="9259"/>
                  </a:lnTo>
                  <a:lnTo>
                    <a:pt x="1803" y="685"/>
                  </a:lnTo>
                  <a:lnTo>
                    <a:pt x="1638" y="228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E0B586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0" name="object 30"/>
            <p:cNvSpPr/>
            <p:nvPr/>
          </p:nvSpPr>
          <p:spPr>
            <a:xfrm>
              <a:off x="6964512" y="2338431"/>
              <a:ext cx="38485" cy="42350"/>
            </a:xfrm>
            <a:custGeom>
              <a:avLst/>
              <a:gdLst/>
              <a:ahLst/>
              <a:cxnLst/>
              <a:rect l="l" t="t" r="r" b="b"/>
              <a:pathLst>
                <a:path w="27304" h="59689">
                  <a:moveTo>
                    <a:pt x="0" y="0"/>
                  </a:moveTo>
                  <a:lnTo>
                    <a:pt x="20777" y="59207"/>
                  </a:lnTo>
                  <a:lnTo>
                    <a:pt x="27190" y="56514"/>
                  </a:lnTo>
                  <a:lnTo>
                    <a:pt x="20777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A8E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1" name="object 31"/>
            <p:cNvSpPr/>
            <p:nvPr/>
          </p:nvSpPr>
          <p:spPr>
            <a:xfrm>
              <a:off x="7050091" y="2353686"/>
              <a:ext cx="59070" cy="33790"/>
            </a:xfrm>
            <a:custGeom>
              <a:avLst/>
              <a:gdLst/>
              <a:ahLst/>
              <a:cxnLst/>
              <a:rect l="l" t="t" r="r" b="b"/>
              <a:pathLst>
                <a:path w="41910" h="47625">
                  <a:moveTo>
                    <a:pt x="19634" y="0"/>
                  </a:moveTo>
                  <a:lnTo>
                    <a:pt x="0" y="42760"/>
                  </a:lnTo>
                  <a:lnTo>
                    <a:pt x="4013" y="47180"/>
                  </a:lnTo>
                  <a:lnTo>
                    <a:pt x="41706" y="7264"/>
                  </a:lnTo>
                  <a:lnTo>
                    <a:pt x="19634" y="0"/>
                  </a:lnTo>
                  <a:close/>
                </a:path>
              </a:pathLst>
            </a:custGeom>
            <a:solidFill>
              <a:srgbClr val="30A8E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2" name="object 32"/>
            <p:cNvSpPr/>
            <p:nvPr/>
          </p:nvSpPr>
          <p:spPr>
            <a:xfrm>
              <a:off x="6878717" y="2361291"/>
              <a:ext cx="75180" cy="31087"/>
            </a:xfrm>
            <a:custGeom>
              <a:avLst/>
              <a:gdLst/>
              <a:ahLst/>
              <a:cxnLst/>
              <a:rect l="l" t="t" r="r" b="b"/>
              <a:pathLst>
                <a:path w="53339" h="43814">
                  <a:moveTo>
                    <a:pt x="16713" y="0"/>
                  </a:moveTo>
                  <a:lnTo>
                    <a:pt x="0" y="15024"/>
                  </a:lnTo>
                  <a:lnTo>
                    <a:pt x="47066" y="43649"/>
                  </a:lnTo>
                  <a:lnTo>
                    <a:pt x="52743" y="38544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30A8E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3" name="object 33"/>
            <p:cNvSpPr/>
            <p:nvPr/>
          </p:nvSpPr>
          <p:spPr>
            <a:xfrm>
              <a:off x="6928802" y="2407263"/>
              <a:ext cx="205919" cy="9626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7742" y="2782952"/>
              <a:ext cx="81445" cy="88304"/>
            </a:xfrm>
            <a:custGeom>
              <a:avLst/>
              <a:gdLst/>
              <a:ahLst/>
              <a:cxnLst/>
              <a:rect l="l" t="t" r="r" b="b"/>
              <a:pathLst>
                <a:path w="57785" h="124460">
                  <a:moveTo>
                    <a:pt x="22494" y="0"/>
                  </a:moveTo>
                  <a:lnTo>
                    <a:pt x="13187" y="514"/>
                  </a:lnTo>
                  <a:lnTo>
                    <a:pt x="5235" y="6368"/>
                  </a:lnTo>
                  <a:lnTo>
                    <a:pt x="968" y="20006"/>
                  </a:lnTo>
                  <a:lnTo>
                    <a:pt x="0" y="35395"/>
                  </a:lnTo>
                  <a:lnTo>
                    <a:pt x="1506" y="51349"/>
                  </a:lnTo>
                  <a:lnTo>
                    <a:pt x="7135" y="77609"/>
                  </a:lnTo>
                  <a:lnTo>
                    <a:pt x="18532" y="123917"/>
                  </a:lnTo>
                  <a:lnTo>
                    <a:pt x="57661" y="117834"/>
                  </a:lnTo>
                  <a:lnTo>
                    <a:pt x="47806" y="60846"/>
                  </a:lnTo>
                  <a:lnTo>
                    <a:pt x="36665" y="8945"/>
                  </a:lnTo>
                  <a:lnTo>
                    <a:pt x="22494" y="0"/>
                  </a:lnTo>
                  <a:close/>
                </a:path>
              </a:pathLst>
            </a:custGeom>
            <a:solidFill>
              <a:srgbClr val="C2C0A6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5" name="object 35"/>
            <p:cNvSpPr/>
            <p:nvPr/>
          </p:nvSpPr>
          <p:spPr>
            <a:xfrm>
              <a:off x="6547919" y="2600587"/>
              <a:ext cx="58175" cy="44152"/>
            </a:xfrm>
            <a:custGeom>
              <a:avLst/>
              <a:gdLst/>
              <a:ahLst/>
              <a:cxnLst/>
              <a:rect l="l" t="t" r="r" b="b"/>
              <a:pathLst>
                <a:path w="41275" h="62229">
                  <a:moveTo>
                    <a:pt x="15385" y="0"/>
                  </a:moveTo>
                  <a:lnTo>
                    <a:pt x="14343" y="0"/>
                  </a:lnTo>
                  <a:lnTo>
                    <a:pt x="13327" y="114"/>
                  </a:lnTo>
                  <a:lnTo>
                    <a:pt x="12337" y="368"/>
                  </a:lnTo>
                  <a:lnTo>
                    <a:pt x="5618" y="4540"/>
                  </a:lnTo>
                  <a:lnTo>
                    <a:pt x="1408" y="12455"/>
                  </a:lnTo>
                  <a:lnTo>
                    <a:pt x="0" y="23156"/>
                  </a:lnTo>
                  <a:lnTo>
                    <a:pt x="1681" y="35687"/>
                  </a:lnTo>
                  <a:lnTo>
                    <a:pt x="5597" y="46379"/>
                  </a:lnTo>
                  <a:lnTo>
                    <a:pt x="11102" y="54735"/>
                  </a:lnTo>
                  <a:lnTo>
                    <a:pt x="17687" y="60173"/>
                  </a:lnTo>
                  <a:lnTo>
                    <a:pt x="24846" y="62115"/>
                  </a:lnTo>
                  <a:lnTo>
                    <a:pt x="25875" y="62115"/>
                  </a:lnTo>
                  <a:lnTo>
                    <a:pt x="26891" y="62001"/>
                  </a:lnTo>
                  <a:lnTo>
                    <a:pt x="33317" y="60388"/>
                  </a:lnTo>
                  <a:lnTo>
                    <a:pt x="37305" y="55613"/>
                  </a:lnTo>
                  <a:lnTo>
                    <a:pt x="37877" y="53327"/>
                  </a:lnTo>
                  <a:lnTo>
                    <a:pt x="25748" y="53327"/>
                  </a:lnTo>
                  <a:lnTo>
                    <a:pt x="21771" y="52518"/>
                  </a:lnTo>
                  <a:lnTo>
                    <a:pt x="17377" y="48637"/>
                  </a:lnTo>
                  <a:lnTo>
                    <a:pt x="13266" y="42161"/>
                  </a:lnTo>
                  <a:lnTo>
                    <a:pt x="10140" y="33566"/>
                  </a:lnTo>
                  <a:lnTo>
                    <a:pt x="8795" y="24481"/>
                  </a:lnTo>
                  <a:lnTo>
                    <a:pt x="9333" y="16838"/>
                  </a:lnTo>
                  <a:lnTo>
                    <a:pt x="11358" y="11365"/>
                  </a:lnTo>
                  <a:lnTo>
                    <a:pt x="14470" y="8788"/>
                  </a:lnTo>
                  <a:lnTo>
                    <a:pt x="14762" y="8724"/>
                  </a:lnTo>
                  <a:lnTo>
                    <a:pt x="15067" y="8686"/>
                  </a:lnTo>
                  <a:lnTo>
                    <a:pt x="29979" y="8686"/>
                  </a:lnTo>
                  <a:lnTo>
                    <a:pt x="29118" y="7380"/>
                  </a:lnTo>
                  <a:lnTo>
                    <a:pt x="22537" y="1941"/>
                  </a:lnTo>
                  <a:lnTo>
                    <a:pt x="15385" y="0"/>
                  </a:lnTo>
                  <a:close/>
                </a:path>
                <a:path w="41275" h="62229">
                  <a:moveTo>
                    <a:pt x="29979" y="8686"/>
                  </a:moveTo>
                  <a:lnTo>
                    <a:pt x="20046" y="8686"/>
                  </a:lnTo>
                  <a:lnTo>
                    <a:pt x="27069" y="16675"/>
                  </a:lnTo>
                  <a:lnTo>
                    <a:pt x="31679" y="34861"/>
                  </a:lnTo>
                  <a:lnTo>
                    <a:pt x="31895" y="41287"/>
                  </a:lnTo>
                  <a:lnTo>
                    <a:pt x="29685" y="50139"/>
                  </a:lnTo>
                  <a:lnTo>
                    <a:pt x="27843" y="52793"/>
                  </a:lnTo>
                  <a:lnTo>
                    <a:pt x="25748" y="53327"/>
                  </a:lnTo>
                  <a:lnTo>
                    <a:pt x="37877" y="53327"/>
                  </a:lnTo>
                  <a:lnTo>
                    <a:pt x="40671" y="42161"/>
                  </a:lnTo>
                  <a:lnTo>
                    <a:pt x="40703" y="41287"/>
                  </a:lnTo>
                  <a:lnTo>
                    <a:pt x="40505" y="34188"/>
                  </a:lnTo>
                  <a:lnTo>
                    <a:pt x="38537" y="26428"/>
                  </a:lnTo>
                  <a:lnTo>
                    <a:pt x="34621" y="15735"/>
                  </a:lnTo>
                  <a:lnTo>
                    <a:pt x="29979" y="8686"/>
                  </a:lnTo>
                  <a:close/>
                </a:path>
              </a:pathLst>
            </a:custGeom>
            <a:solidFill>
              <a:srgbClr val="E8616B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6" name="object 36"/>
            <p:cNvSpPr/>
            <p:nvPr/>
          </p:nvSpPr>
          <p:spPr>
            <a:xfrm>
              <a:off x="1455512" y="2552254"/>
              <a:ext cx="221064" cy="211300"/>
            </a:xfrm>
            <a:custGeom>
              <a:avLst/>
              <a:gdLst/>
              <a:ahLst/>
              <a:cxnLst/>
              <a:rect l="l" t="t" r="r" b="b"/>
              <a:pathLst>
                <a:path w="156844" h="297814">
                  <a:moveTo>
                    <a:pt x="156635" y="70599"/>
                  </a:moveTo>
                  <a:lnTo>
                    <a:pt x="95839" y="70599"/>
                  </a:lnTo>
                  <a:lnTo>
                    <a:pt x="95839" y="297535"/>
                  </a:lnTo>
                  <a:lnTo>
                    <a:pt x="156635" y="297535"/>
                  </a:lnTo>
                  <a:lnTo>
                    <a:pt x="156635" y="70599"/>
                  </a:lnTo>
                  <a:close/>
                </a:path>
                <a:path w="156844" h="297814">
                  <a:moveTo>
                    <a:pt x="156635" y="0"/>
                  </a:moveTo>
                  <a:lnTo>
                    <a:pt x="97530" y="0"/>
                  </a:lnTo>
                  <a:lnTo>
                    <a:pt x="0" y="81940"/>
                  </a:lnTo>
                  <a:lnTo>
                    <a:pt x="35887" y="123126"/>
                  </a:lnTo>
                  <a:lnTo>
                    <a:pt x="95839" y="70599"/>
                  </a:lnTo>
                  <a:lnTo>
                    <a:pt x="156635" y="70599"/>
                  </a:lnTo>
                  <a:lnTo>
                    <a:pt x="156635" y="0"/>
                  </a:lnTo>
                  <a:close/>
                </a:path>
              </a:pathLst>
            </a:custGeom>
            <a:solidFill>
              <a:srgbClr val="796BA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2126974" y="2519167"/>
              <a:ext cx="3543286" cy="292351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9222" rIns="0" bIns="0" rtlCol="0">
              <a:spAutoFit/>
            </a:bodyPr>
            <a:lstStyle/>
            <a:p>
              <a:pPr marL="16019">
                <a:spcBef>
                  <a:spcPts val="151"/>
                </a:spcBef>
              </a:pPr>
              <a:r>
                <a:rPr sz="2270" b="1" spc="-177" dirty="0">
                  <a:solidFill>
                    <a:srgbClr val="595857"/>
                  </a:solidFill>
                  <a:latin typeface="Malgun Gothic"/>
                  <a:cs typeface="Malgun Gothic"/>
                </a:rPr>
                <a:t>약 </a:t>
              </a:r>
              <a:r>
                <a:rPr sz="2270" b="1" spc="-196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사용이</a:t>
              </a:r>
              <a:r>
                <a:rPr sz="2270" b="1" spc="-196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sz="2270" b="1" spc="-202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필요한지</a:t>
              </a:r>
              <a:r>
                <a:rPr lang="en-US" altLang="ko-KR" sz="2270" b="1" spc="-202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sz="2270" b="1" spc="-492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sz="2270" b="1" spc="-170" dirty="0">
                  <a:solidFill>
                    <a:srgbClr val="595857"/>
                  </a:solidFill>
                  <a:latin typeface="Malgun Gothic"/>
                  <a:cs typeface="Malgun Gothic"/>
                </a:rPr>
                <a:t>확인합니다.</a:t>
              </a:r>
              <a:endParaRPr sz="2270" dirty="0">
                <a:latin typeface="Malgun Gothic"/>
                <a:cs typeface="Malgun Gothic"/>
              </a:endParaRPr>
            </a:p>
          </p:txBody>
        </p:sp>
      </p:grpSp>
      <p:grpSp>
        <p:nvGrpSpPr>
          <p:cNvPr id="45" name="그룹 53"/>
          <p:cNvGrpSpPr/>
          <p:nvPr/>
        </p:nvGrpSpPr>
        <p:grpSpPr>
          <a:xfrm>
            <a:off x="1337734" y="3175041"/>
            <a:ext cx="9036016" cy="957019"/>
            <a:chOff x="1060617" y="3140597"/>
            <a:chExt cx="7164174" cy="758769"/>
          </a:xfrm>
        </p:grpSpPr>
        <p:sp>
          <p:nvSpPr>
            <p:cNvPr id="2" name="object 2"/>
            <p:cNvSpPr/>
            <p:nvPr/>
          </p:nvSpPr>
          <p:spPr>
            <a:xfrm>
              <a:off x="1060617" y="3140597"/>
              <a:ext cx="7164174" cy="75876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7" name="object 37"/>
            <p:cNvSpPr/>
            <p:nvPr/>
          </p:nvSpPr>
          <p:spPr>
            <a:xfrm>
              <a:off x="1449375" y="3412529"/>
              <a:ext cx="294453" cy="214904"/>
            </a:xfrm>
            <a:custGeom>
              <a:avLst/>
              <a:gdLst/>
              <a:ahLst/>
              <a:cxnLst/>
              <a:rect l="l" t="t" r="r" b="b"/>
              <a:pathLst>
                <a:path w="208915" h="302895">
                  <a:moveTo>
                    <a:pt x="201438" y="58000"/>
                  </a:moveTo>
                  <a:lnTo>
                    <a:pt x="105973" y="58000"/>
                  </a:lnTo>
                  <a:lnTo>
                    <a:pt x="113123" y="58539"/>
                  </a:lnTo>
                  <a:lnTo>
                    <a:pt x="119799" y="60153"/>
                  </a:lnTo>
                  <a:lnTo>
                    <a:pt x="142701" y="99326"/>
                  </a:lnTo>
                  <a:lnTo>
                    <a:pt x="139745" y="107175"/>
                  </a:lnTo>
                  <a:lnTo>
                    <a:pt x="127925" y="120624"/>
                  </a:lnTo>
                  <a:lnTo>
                    <a:pt x="122015" y="126644"/>
                  </a:lnTo>
                  <a:lnTo>
                    <a:pt x="0" y="235775"/>
                  </a:lnTo>
                  <a:lnTo>
                    <a:pt x="0" y="302590"/>
                  </a:lnTo>
                  <a:lnTo>
                    <a:pt x="208563" y="302590"/>
                  </a:lnTo>
                  <a:lnTo>
                    <a:pt x="208563" y="247116"/>
                  </a:lnTo>
                  <a:lnTo>
                    <a:pt x="75996" y="247116"/>
                  </a:lnTo>
                  <a:lnTo>
                    <a:pt x="166766" y="169367"/>
                  </a:lnTo>
                  <a:lnTo>
                    <a:pt x="198360" y="130073"/>
                  </a:lnTo>
                  <a:lnTo>
                    <a:pt x="205987" y="91198"/>
                  </a:lnTo>
                  <a:lnTo>
                    <a:pt x="205973" y="88153"/>
                  </a:lnTo>
                  <a:lnTo>
                    <a:pt x="205569" y="78728"/>
                  </a:lnTo>
                  <a:lnTo>
                    <a:pt x="204183" y="68614"/>
                  </a:lnTo>
                  <a:lnTo>
                    <a:pt x="201874" y="59182"/>
                  </a:lnTo>
                  <a:lnTo>
                    <a:pt x="201438" y="58000"/>
                  </a:lnTo>
                  <a:close/>
                </a:path>
                <a:path w="208915" h="302895">
                  <a:moveTo>
                    <a:pt x="109347" y="0"/>
                  </a:moveTo>
                  <a:lnTo>
                    <a:pt x="68605" y="5676"/>
                  </a:lnTo>
                  <a:lnTo>
                    <a:pt x="29263" y="28726"/>
                  </a:lnTo>
                  <a:lnTo>
                    <a:pt x="6860" y="69613"/>
                  </a:lnTo>
                  <a:lnTo>
                    <a:pt x="3802" y="91198"/>
                  </a:lnTo>
                  <a:lnTo>
                    <a:pt x="67129" y="95821"/>
                  </a:lnTo>
                  <a:lnTo>
                    <a:pt x="68304" y="88153"/>
                  </a:lnTo>
                  <a:lnTo>
                    <a:pt x="70559" y="81114"/>
                  </a:lnTo>
                  <a:lnTo>
                    <a:pt x="105973" y="58000"/>
                  </a:lnTo>
                  <a:lnTo>
                    <a:pt x="201438" y="58000"/>
                  </a:lnTo>
                  <a:lnTo>
                    <a:pt x="198644" y="50431"/>
                  </a:lnTo>
                  <a:lnTo>
                    <a:pt x="171331" y="17262"/>
                  </a:lnTo>
                  <a:lnTo>
                    <a:pt x="128979" y="1419"/>
                  </a:lnTo>
                  <a:lnTo>
                    <a:pt x="119322" y="354"/>
                  </a:lnTo>
                  <a:lnTo>
                    <a:pt x="109347" y="0"/>
                  </a:lnTo>
                  <a:close/>
                </a:path>
              </a:pathLst>
            </a:custGeom>
            <a:solidFill>
              <a:srgbClr val="EB6D9A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2126973" y="3406502"/>
              <a:ext cx="3294477" cy="292351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9222" rIns="0" bIns="0" rtlCol="0">
              <a:spAutoFit/>
            </a:bodyPr>
            <a:lstStyle/>
            <a:p>
              <a:pPr marL="16019">
                <a:spcBef>
                  <a:spcPts val="151"/>
                </a:spcBef>
              </a:pPr>
              <a:r>
                <a:rPr sz="2270" b="1" spc="-177" dirty="0">
                  <a:solidFill>
                    <a:srgbClr val="595857"/>
                  </a:solidFill>
                  <a:latin typeface="Malgun Gothic"/>
                  <a:cs typeface="Malgun Gothic"/>
                </a:rPr>
                <a:t>약 </a:t>
              </a:r>
              <a:r>
                <a:rPr sz="2270" b="1" spc="-202" dirty="0">
                  <a:solidFill>
                    <a:srgbClr val="595857"/>
                  </a:solidFill>
                  <a:latin typeface="Malgun Gothic"/>
                  <a:cs typeface="Malgun Gothic"/>
                </a:rPr>
                <a:t>사용법을 </a:t>
              </a:r>
              <a:r>
                <a:rPr sz="2270" b="1" spc="-189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읽고</a:t>
              </a:r>
              <a:r>
                <a:rPr sz="2270" b="1" spc="-492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lang="en-US" altLang="ko-KR" sz="2270" b="1" spc="-492" dirty="0">
                  <a:solidFill>
                    <a:srgbClr val="595857"/>
                  </a:solidFill>
                  <a:latin typeface="Malgun Gothic"/>
                  <a:cs typeface="Malgun Gothic"/>
                </a:rPr>
                <a:t>  </a:t>
              </a:r>
              <a:r>
                <a:rPr sz="2270" b="1" spc="-170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확인합니다</a:t>
              </a:r>
              <a:r>
                <a:rPr sz="2270" b="1" spc="-170" dirty="0">
                  <a:solidFill>
                    <a:srgbClr val="595857"/>
                  </a:solidFill>
                  <a:latin typeface="Malgun Gothic"/>
                  <a:cs typeface="Malgun Gothic"/>
                </a:rPr>
                <a:t>.</a:t>
              </a:r>
              <a:endParaRPr sz="2270" dirty="0">
                <a:latin typeface="Malgun Gothic"/>
                <a:cs typeface="Malgun Gothic"/>
              </a:endParaRPr>
            </a:p>
          </p:txBody>
        </p:sp>
      </p:grpSp>
      <p:grpSp>
        <p:nvGrpSpPr>
          <p:cNvPr id="52" name="그룹 54"/>
          <p:cNvGrpSpPr/>
          <p:nvPr/>
        </p:nvGrpSpPr>
        <p:grpSpPr>
          <a:xfrm>
            <a:off x="1337734" y="4399833"/>
            <a:ext cx="9036016" cy="957019"/>
            <a:chOff x="1060617" y="3990627"/>
            <a:chExt cx="7164174" cy="758769"/>
          </a:xfrm>
        </p:grpSpPr>
        <p:sp>
          <p:nvSpPr>
            <p:cNvPr id="3" name="object 3"/>
            <p:cNvSpPr/>
            <p:nvPr/>
          </p:nvSpPr>
          <p:spPr>
            <a:xfrm>
              <a:off x="1060617" y="3990627"/>
              <a:ext cx="7164174" cy="75876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8" name="object 38"/>
            <p:cNvSpPr/>
            <p:nvPr/>
          </p:nvSpPr>
          <p:spPr>
            <a:xfrm>
              <a:off x="1445022" y="4258179"/>
              <a:ext cx="303403" cy="218509"/>
            </a:xfrm>
            <a:custGeom>
              <a:avLst/>
              <a:gdLst/>
              <a:ahLst/>
              <a:cxnLst/>
              <a:rect l="l" t="t" r="r" b="b"/>
              <a:pathLst>
                <a:path w="215265" h="307975">
                  <a:moveTo>
                    <a:pt x="66708" y="215176"/>
                  </a:moveTo>
                  <a:lnTo>
                    <a:pt x="0" y="230720"/>
                  </a:lnTo>
                  <a:lnTo>
                    <a:pt x="5872" y="249344"/>
                  </a:lnTo>
                  <a:lnTo>
                    <a:pt x="14198" y="265288"/>
                  </a:lnTo>
                  <a:lnTo>
                    <a:pt x="53370" y="297227"/>
                  </a:lnTo>
                  <a:lnTo>
                    <a:pt x="107240" y="307632"/>
                  </a:lnTo>
                  <a:lnTo>
                    <a:pt x="118072" y="307289"/>
                  </a:lnTo>
                  <a:lnTo>
                    <a:pt x="158324" y="299077"/>
                  </a:lnTo>
                  <a:lnTo>
                    <a:pt x="196111" y="273008"/>
                  </a:lnTo>
                  <a:lnTo>
                    <a:pt x="209703" y="249631"/>
                  </a:lnTo>
                  <a:lnTo>
                    <a:pt x="111038" y="249631"/>
                  </a:lnTo>
                  <a:lnTo>
                    <a:pt x="101527" y="249052"/>
                  </a:lnTo>
                  <a:lnTo>
                    <a:pt x="68831" y="222738"/>
                  </a:lnTo>
                  <a:lnTo>
                    <a:pt x="66708" y="215176"/>
                  </a:lnTo>
                  <a:close/>
                </a:path>
                <a:path w="215265" h="307975">
                  <a:moveTo>
                    <a:pt x="206372" y="57988"/>
                  </a:moveTo>
                  <a:lnTo>
                    <a:pt x="109349" y="57988"/>
                  </a:lnTo>
                  <a:lnTo>
                    <a:pt x="116857" y="58540"/>
                  </a:lnTo>
                  <a:lnTo>
                    <a:pt x="123757" y="60196"/>
                  </a:lnTo>
                  <a:lnTo>
                    <a:pt x="130050" y="62954"/>
                  </a:lnTo>
                  <a:lnTo>
                    <a:pt x="135737" y="66814"/>
                  </a:lnTo>
                  <a:lnTo>
                    <a:pt x="142913" y="72694"/>
                  </a:lnTo>
                  <a:lnTo>
                    <a:pt x="146504" y="80124"/>
                  </a:lnTo>
                  <a:lnTo>
                    <a:pt x="146504" y="96100"/>
                  </a:lnTo>
                  <a:lnTo>
                    <a:pt x="110055" y="121869"/>
                  </a:lnTo>
                  <a:lnTo>
                    <a:pt x="104284" y="122288"/>
                  </a:lnTo>
                  <a:lnTo>
                    <a:pt x="77687" y="122288"/>
                  </a:lnTo>
                  <a:lnTo>
                    <a:pt x="77687" y="176923"/>
                  </a:lnTo>
                  <a:lnTo>
                    <a:pt x="99500" y="176923"/>
                  </a:lnTo>
                  <a:lnTo>
                    <a:pt x="106533" y="177139"/>
                  </a:lnTo>
                  <a:lnTo>
                    <a:pt x="149814" y="196469"/>
                  </a:lnTo>
                  <a:lnTo>
                    <a:pt x="151570" y="202984"/>
                  </a:lnTo>
                  <a:lnTo>
                    <a:pt x="151570" y="211391"/>
                  </a:lnTo>
                  <a:lnTo>
                    <a:pt x="129036" y="246953"/>
                  </a:lnTo>
                  <a:lnTo>
                    <a:pt x="111038" y="249631"/>
                  </a:lnTo>
                  <a:lnTo>
                    <a:pt x="209703" y="249631"/>
                  </a:lnTo>
                  <a:lnTo>
                    <a:pt x="214901" y="209842"/>
                  </a:lnTo>
                  <a:lnTo>
                    <a:pt x="213634" y="201574"/>
                  </a:lnTo>
                  <a:lnTo>
                    <a:pt x="195338" y="166560"/>
                  </a:lnTo>
                  <a:lnTo>
                    <a:pt x="158748" y="149186"/>
                  </a:lnTo>
                  <a:lnTo>
                    <a:pt x="158748" y="147929"/>
                  </a:lnTo>
                  <a:lnTo>
                    <a:pt x="196747" y="125234"/>
                  </a:lnTo>
                  <a:lnTo>
                    <a:pt x="209833" y="82791"/>
                  </a:lnTo>
                  <a:lnTo>
                    <a:pt x="209318" y="72442"/>
                  </a:lnTo>
                  <a:lnTo>
                    <a:pt x="207795" y="62954"/>
                  </a:lnTo>
                  <a:lnTo>
                    <a:pt x="206372" y="57988"/>
                  </a:lnTo>
                  <a:close/>
                </a:path>
                <a:path w="215265" h="307975">
                  <a:moveTo>
                    <a:pt x="108927" y="0"/>
                  </a:moveTo>
                  <a:lnTo>
                    <a:pt x="64477" y="6262"/>
                  </a:lnTo>
                  <a:lnTo>
                    <a:pt x="28817" y="26104"/>
                  </a:lnTo>
                  <a:lnTo>
                    <a:pt x="5383" y="62124"/>
                  </a:lnTo>
                  <a:lnTo>
                    <a:pt x="2533" y="71437"/>
                  </a:lnTo>
                  <a:lnTo>
                    <a:pt x="72198" y="85725"/>
                  </a:lnTo>
                  <a:lnTo>
                    <a:pt x="74166" y="77889"/>
                  </a:lnTo>
                  <a:lnTo>
                    <a:pt x="78389" y="71297"/>
                  </a:lnTo>
                  <a:lnTo>
                    <a:pt x="109349" y="57988"/>
                  </a:lnTo>
                  <a:lnTo>
                    <a:pt x="206372" y="57988"/>
                  </a:lnTo>
                  <a:lnTo>
                    <a:pt x="205202" y="53950"/>
                  </a:lnTo>
                  <a:lnTo>
                    <a:pt x="179434" y="19964"/>
                  </a:lnTo>
                  <a:lnTo>
                    <a:pt x="137862" y="2716"/>
                  </a:lnTo>
                  <a:lnTo>
                    <a:pt x="118757" y="302"/>
                  </a:lnTo>
                  <a:lnTo>
                    <a:pt x="108927" y="0"/>
                  </a:lnTo>
                  <a:close/>
                </a:path>
              </a:pathLst>
            </a:custGeom>
            <a:solidFill>
              <a:srgbClr val="55C3F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2132831" y="4221258"/>
              <a:ext cx="3230038" cy="292351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9222" rIns="0" bIns="0" rtlCol="0">
              <a:spAutoFit/>
            </a:bodyPr>
            <a:lstStyle/>
            <a:p>
              <a:pPr marL="16019">
                <a:spcBef>
                  <a:spcPts val="151"/>
                </a:spcBef>
              </a:pPr>
              <a:r>
                <a:rPr sz="2270" b="1" spc="-196" dirty="0">
                  <a:solidFill>
                    <a:srgbClr val="595857"/>
                  </a:solidFill>
                  <a:latin typeface="Malgun Gothic"/>
                  <a:cs typeface="Malgun Gothic"/>
                </a:rPr>
                <a:t>올바른 </a:t>
              </a:r>
              <a:r>
                <a:rPr sz="2270" b="1" spc="-202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방법으로</a:t>
              </a:r>
              <a:r>
                <a:rPr sz="2270" b="1" spc="-404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lang="en-US" altLang="ko-KR" sz="2270" b="1" spc="-404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sz="2270" b="1" spc="-170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사용합니다</a:t>
              </a:r>
              <a:r>
                <a:rPr sz="2270" b="1" spc="-170" dirty="0">
                  <a:solidFill>
                    <a:srgbClr val="595857"/>
                  </a:solidFill>
                  <a:latin typeface="Malgun Gothic"/>
                  <a:cs typeface="Malgun Gothic"/>
                </a:rPr>
                <a:t>.</a:t>
              </a:r>
              <a:endParaRPr sz="2270" dirty="0">
                <a:latin typeface="Malgun Gothic"/>
                <a:cs typeface="Malgun Gothic"/>
              </a:endParaRPr>
            </a:p>
          </p:txBody>
        </p:sp>
      </p:grpSp>
      <p:grpSp>
        <p:nvGrpSpPr>
          <p:cNvPr id="54" name="그룹 55"/>
          <p:cNvGrpSpPr/>
          <p:nvPr/>
        </p:nvGrpSpPr>
        <p:grpSpPr>
          <a:xfrm>
            <a:off x="1337734" y="5624633"/>
            <a:ext cx="9036016" cy="957008"/>
            <a:chOff x="1060617" y="4840665"/>
            <a:chExt cx="7164174" cy="758760"/>
          </a:xfrm>
        </p:grpSpPr>
        <p:sp>
          <p:nvSpPr>
            <p:cNvPr id="4" name="object 4"/>
            <p:cNvSpPr/>
            <p:nvPr/>
          </p:nvSpPr>
          <p:spPr>
            <a:xfrm>
              <a:off x="1060617" y="4840665"/>
              <a:ext cx="7164174" cy="75876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39" name="object 39"/>
            <p:cNvSpPr/>
            <p:nvPr/>
          </p:nvSpPr>
          <p:spPr>
            <a:xfrm>
              <a:off x="1434608" y="5145042"/>
              <a:ext cx="323988" cy="211300"/>
            </a:xfrm>
            <a:custGeom>
              <a:avLst/>
              <a:gdLst/>
              <a:ahLst/>
              <a:cxnLst/>
              <a:rect l="l" t="t" r="r" b="b"/>
              <a:pathLst>
                <a:path w="229869" h="297815">
                  <a:moveTo>
                    <a:pt x="191253" y="237858"/>
                  </a:moveTo>
                  <a:lnTo>
                    <a:pt x="130460" y="237858"/>
                  </a:lnTo>
                  <a:lnTo>
                    <a:pt x="130460" y="297535"/>
                  </a:lnTo>
                  <a:lnTo>
                    <a:pt x="191253" y="297535"/>
                  </a:lnTo>
                  <a:lnTo>
                    <a:pt x="191253" y="237858"/>
                  </a:lnTo>
                  <a:close/>
                </a:path>
                <a:path w="229869" h="297815">
                  <a:moveTo>
                    <a:pt x="191253" y="0"/>
                  </a:moveTo>
                  <a:lnTo>
                    <a:pt x="122015" y="0"/>
                  </a:lnTo>
                  <a:lnTo>
                    <a:pt x="0" y="184912"/>
                  </a:lnTo>
                  <a:lnTo>
                    <a:pt x="0" y="237858"/>
                  </a:lnTo>
                  <a:lnTo>
                    <a:pt x="229676" y="237858"/>
                  </a:lnTo>
                  <a:lnTo>
                    <a:pt x="229676" y="184912"/>
                  </a:lnTo>
                  <a:lnTo>
                    <a:pt x="63331" y="184912"/>
                  </a:lnTo>
                  <a:lnTo>
                    <a:pt x="129614" y="82359"/>
                  </a:lnTo>
                  <a:lnTo>
                    <a:pt x="191253" y="82359"/>
                  </a:lnTo>
                  <a:lnTo>
                    <a:pt x="191253" y="0"/>
                  </a:lnTo>
                  <a:close/>
                </a:path>
                <a:path w="229869" h="297815">
                  <a:moveTo>
                    <a:pt x="191253" y="82359"/>
                  </a:moveTo>
                  <a:lnTo>
                    <a:pt x="130460" y="82359"/>
                  </a:lnTo>
                  <a:lnTo>
                    <a:pt x="130460" y="184912"/>
                  </a:lnTo>
                  <a:lnTo>
                    <a:pt x="191253" y="184912"/>
                  </a:lnTo>
                  <a:lnTo>
                    <a:pt x="191253" y="82359"/>
                  </a:lnTo>
                  <a:close/>
                </a:path>
              </a:pathLst>
            </a:custGeom>
            <a:solidFill>
              <a:srgbClr val="F29A63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523"/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2126973" y="5113716"/>
              <a:ext cx="3044774" cy="292351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9222" rIns="0" bIns="0" rtlCol="0">
              <a:spAutoFit/>
            </a:bodyPr>
            <a:lstStyle/>
            <a:p>
              <a:pPr marL="16019">
                <a:spcBef>
                  <a:spcPts val="151"/>
                </a:spcBef>
              </a:pPr>
              <a:r>
                <a:rPr sz="2270" b="1" spc="-189" dirty="0">
                  <a:solidFill>
                    <a:srgbClr val="595857"/>
                  </a:solidFill>
                  <a:latin typeface="Malgun Gothic"/>
                  <a:cs typeface="Malgun Gothic"/>
                </a:rPr>
                <a:t>약에 대한 </a:t>
              </a:r>
              <a:r>
                <a:rPr sz="2270" b="1" spc="-196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반응을</a:t>
              </a:r>
              <a:r>
                <a:rPr sz="2270" b="1" spc="-505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lang="en-US" altLang="ko-KR" sz="2270" b="1" spc="-505" dirty="0">
                  <a:solidFill>
                    <a:srgbClr val="595857"/>
                  </a:solidFill>
                  <a:latin typeface="Malgun Gothic"/>
                  <a:cs typeface="Malgun Gothic"/>
                </a:rPr>
                <a:t> </a:t>
              </a:r>
              <a:r>
                <a:rPr sz="2270" b="1" spc="-164" dirty="0" err="1">
                  <a:solidFill>
                    <a:srgbClr val="595857"/>
                  </a:solidFill>
                  <a:latin typeface="Malgun Gothic"/>
                  <a:cs typeface="Malgun Gothic"/>
                </a:rPr>
                <a:t>살핍니다</a:t>
              </a:r>
              <a:r>
                <a:rPr sz="2270" b="1" spc="-164" dirty="0">
                  <a:solidFill>
                    <a:srgbClr val="595857"/>
                  </a:solidFill>
                  <a:latin typeface="Malgun Gothic"/>
                  <a:cs typeface="Malgun Gothic"/>
                </a:rPr>
                <a:t>.</a:t>
              </a:r>
              <a:endParaRPr sz="2270" dirty="0">
                <a:latin typeface="Malgun Gothic"/>
                <a:cs typeface="Malgun Gothic"/>
              </a:endParaRPr>
            </a:p>
          </p:txBody>
        </p:sp>
      </p:grpSp>
      <p:sp>
        <p:nvSpPr>
          <p:cNvPr id="55" name="object 2">
            <a:extLst>
              <a:ext uri="{FF2B5EF4-FFF2-40B4-BE49-F238E27FC236}">
                <a16:creationId xmlns:a16="http://schemas.microsoft.com/office/drawing/2014/main" id="{9DEFB398-76F9-8649-B65D-6C21E6E198FF}"/>
              </a:ext>
            </a:extLst>
          </p:cNvPr>
          <p:cNvSpPr txBox="1">
            <a:spLocks/>
          </p:cNvSpPr>
          <p:nvPr/>
        </p:nvSpPr>
        <p:spPr>
          <a:xfrm>
            <a:off x="1261208" y="322364"/>
            <a:ext cx="3683061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3784" b="1" i="0">
                <a:solidFill>
                  <a:schemeClr val="bg1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26"/>
              </a:spcBef>
            </a:pPr>
            <a:r>
              <a:rPr lang="ko-KR" altLang="en-US" sz="3532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 올바로 사용하기</a:t>
            </a:r>
          </a:p>
        </p:txBody>
      </p:sp>
      <p:sp>
        <p:nvSpPr>
          <p:cNvPr id="56" name="object 5">
            <a:extLst>
              <a:ext uri="{FF2B5EF4-FFF2-40B4-BE49-F238E27FC236}">
                <a16:creationId xmlns:a16="http://schemas.microsoft.com/office/drawing/2014/main" id="{2F77C110-AF84-2846-AD30-B059CBC04184}"/>
              </a:ext>
            </a:extLst>
          </p:cNvPr>
          <p:cNvSpPr/>
          <p:nvPr/>
        </p:nvSpPr>
        <p:spPr>
          <a:xfrm flipV="1">
            <a:off x="1295131" y="830482"/>
            <a:ext cx="10507137" cy="67312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63" y="0"/>
                </a:lnTo>
              </a:path>
            </a:pathLst>
          </a:custGeom>
          <a:ln w="3175">
            <a:solidFill>
              <a:srgbClr val="0095D5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FAC335B7-D54C-9F45-85A9-C4AC00CE7510}"/>
              </a:ext>
            </a:extLst>
          </p:cNvPr>
          <p:cNvGrpSpPr/>
          <p:nvPr/>
        </p:nvGrpSpPr>
        <p:grpSpPr>
          <a:xfrm>
            <a:off x="310626" y="489766"/>
            <a:ext cx="765929" cy="250404"/>
            <a:chOff x="899137" y="-424125"/>
            <a:chExt cx="1550187" cy="506800"/>
          </a:xfrm>
        </p:grpSpPr>
        <p:sp>
          <p:nvSpPr>
            <p:cNvPr id="58" name="object 6">
              <a:extLst>
                <a:ext uri="{FF2B5EF4-FFF2-40B4-BE49-F238E27FC236}">
                  <a16:creationId xmlns:a16="http://schemas.microsoft.com/office/drawing/2014/main" id="{783448A3-6710-1040-8EC8-F65B4668BE19}"/>
                </a:ext>
              </a:extLst>
            </p:cNvPr>
            <p:cNvSpPr/>
            <p:nvPr/>
          </p:nvSpPr>
          <p:spPr>
            <a:xfrm>
              <a:off x="899137" y="-424125"/>
              <a:ext cx="646815" cy="27760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9" name="object 7">
              <a:extLst>
                <a:ext uri="{FF2B5EF4-FFF2-40B4-BE49-F238E27FC236}">
                  <a16:creationId xmlns:a16="http://schemas.microsoft.com/office/drawing/2014/main" id="{234FD8B1-79FB-A246-919C-2FC2577A45E0}"/>
                </a:ext>
              </a:extLst>
            </p:cNvPr>
            <p:cNvSpPr/>
            <p:nvPr/>
          </p:nvSpPr>
          <p:spPr>
            <a:xfrm>
              <a:off x="1601733" y="-139502"/>
              <a:ext cx="247004" cy="17949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0" name="object 8">
              <a:extLst>
                <a:ext uri="{FF2B5EF4-FFF2-40B4-BE49-F238E27FC236}">
                  <a16:creationId xmlns:a16="http://schemas.microsoft.com/office/drawing/2014/main" id="{7DF7ACAA-4E7E-0341-A1DB-3F1F2ECBE880}"/>
                </a:ext>
              </a:extLst>
            </p:cNvPr>
            <p:cNvSpPr/>
            <p:nvPr/>
          </p:nvSpPr>
          <p:spPr>
            <a:xfrm>
              <a:off x="1029784" y="-71888"/>
              <a:ext cx="819534" cy="15456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9"/>
                  </a:lnTo>
                  <a:lnTo>
                    <a:pt x="25049" y="2813"/>
                  </a:lnTo>
                  <a:lnTo>
                    <a:pt x="8439" y="7125"/>
                  </a:lnTo>
                  <a:lnTo>
                    <a:pt x="0" y="13665"/>
                  </a:lnTo>
                  <a:lnTo>
                    <a:pt x="391" y="21345"/>
                  </a:lnTo>
                  <a:lnTo>
                    <a:pt x="8726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4"/>
                  </a:lnTo>
                  <a:lnTo>
                    <a:pt x="192041" y="75295"/>
                  </a:lnTo>
                  <a:lnTo>
                    <a:pt x="232391" y="99881"/>
                  </a:lnTo>
                  <a:lnTo>
                    <a:pt x="247416" y="111074"/>
                  </a:lnTo>
                  <a:lnTo>
                    <a:pt x="263032" y="135748"/>
                  </a:lnTo>
                  <a:lnTo>
                    <a:pt x="286778" y="155198"/>
                  </a:lnTo>
                  <a:lnTo>
                    <a:pt x="316858" y="167950"/>
                  </a:lnTo>
                  <a:lnTo>
                    <a:pt x="351475" y="172529"/>
                  </a:lnTo>
                  <a:lnTo>
                    <a:pt x="391247" y="166420"/>
                  </a:lnTo>
                  <a:lnTo>
                    <a:pt x="448517" y="124469"/>
                  </a:lnTo>
                  <a:lnTo>
                    <a:pt x="460626" y="86360"/>
                  </a:lnTo>
                  <a:lnTo>
                    <a:pt x="456613" y="82346"/>
                  </a:lnTo>
                  <a:lnTo>
                    <a:pt x="258108" y="82346"/>
                  </a:lnTo>
                  <a:lnTo>
                    <a:pt x="224466" y="58242"/>
                  </a:lnTo>
                  <a:lnTo>
                    <a:pt x="178109" y="31676"/>
                  </a:lnTo>
                  <a:lnTo>
                    <a:pt x="122577" y="9859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F05B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1" name="object 9">
              <a:extLst>
                <a:ext uri="{FF2B5EF4-FFF2-40B4-BE49-F238E27FC236}">
                  <a16:creationId xmlns:a16="http://schemas.microsoft.com/office/drawing/2014/main" id="{97C23162-7547-6A49-9008-F76E160591FB}"/>
                </a:ext>
              </a:extLst>
            </p:cNvPr>
            <p:cNvSpPr/>
            <p:nvPr/>
          </p:nvSpPr>
          <p:spPr>
            <a:xfrm>
              <a:off x="1665910" y="-373629"/>
              <a:ext cx="783414" cy="325605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8" y="209503"/>
                  </a:moveTo>
                  <a:lnTo>
                    <a:pt x="1856" y="238980"/>
                  </a:lnTo>
                  <a:lnTo>
                    <a:pt x="0" y="244961"/>
                  </a:lnTo>
                  <a:lnTo>
                    <a:pt x="67585" y="362017"/>
                  </a:lnTo>
                  <a:lnTo>
                    <a:pt x="73687" y="363402"/>
                  </a:lnTo>
                  <a:lnTo>
                    <a:pt x="124735" y="333925"/>
                  </a:lnTo>
                  <a:lnTo>
                    <a:pt x="126597" y="327956"/>
                  </a:lnTo>
                  <a:lnTo>
                    <a:pt x="122143" y="320234"/>
                  </a:lnTo>
                  <a:lnTo>
                    <a:pt x="257187" y="320234"/>
                  </a:lnTo>
                  <a:lnTo>
                    <a:pt x="427752" y="221759"/>
                  </a:lnTo>
                  <a:lnTo>
                    <a:pt x="431313" y="218609"/>
                  </a:lnTo>
                  <a:lnTo>
                    <a:pt x="63470" y="218609"/>
                  </a:lnTo>
                  <a:lnTo>
                    <a:pt x="59014" y="210887"/>
                  </a:lnTo>
                  <a:lnTo>
                    <a:pt x="52908" y="209503"/>
                  </a:lnTo>
                  <a:close/>
                </a:path>
                <a:path w="440690" h="363855">
                  <a:moveTo>
                    <a:pt x="208486" y="348352"/>
                  </a:moveTo>
                  <a:lnTo>
                    <a:pt x="165343" y="348352"/>
                  </a:lnTo>
                  <a:lnTo>
                    <a:pt x="172086" y="354275"/>
                  </a:lnTo>
                  <a:lnTo>
                    <a:pt x="180304" y="357433"/>
                  </a:lnTo>
                  <a:lnTo>
                    <a:pt x="189143" y="357600"/>
                  </a:lnTo>
                  <a:lnTo>
                    <a:pt x="197751" y="354550"/>
                  </a:lnTo>
                  <a:lnTo>
                    <a:pt x="208486" y="348352"/>
                  </a:lnTo>
                  <a:close/>
                </a:path>
                <a:path w="440690" h="363855">
                  <a:moveTo>
                    <a:pt x="257187" y="320234"/>
                  </a:moveTo>
                  <a:lnTo>
                    <a:pt x="122143" y="320234"/>
                  </a:lnTo>
                  <a:lnTo>
                    <a:pt x="137394" y="324560"/>
                  </a:lnTo>
                  <a:lnTo>
                    <a:pt x="146977" y="328932"/>
                  </a:lnTo>
                  <a:lnTo>
                    <a:pt x="154943" y="335988"/>
                  </a:lnTo>
                  <a:lnTo>
                    <a:pt x="165340" y="348365"/>
                  </a:lnTo>
                  <a:lnTo>
                    <a:pt x="208486" y="348352"/>
                  </a:lnTo>
                  <a:lnTo>
                    <a:pt x="257187" y="320234"/>
                  </a:lnTo>
                  <a:close/>
                </a:path>
                <a:path w="440690" h="363855">
                  <a:moveTo>
                    <a:pt x="311037" y="0"/>
                  </a:moveTo>
                  <a:lnTo>
                    <a:pt x="71553" y="135970"/>
                  </a:lnTo>
                  <a:lnTo>
                    <a:pt x="58953" y="158332"/>
                  </a:lnTo>
                  <a:lnTo>
                    <a:pt x="60709" y="167136"/>
                  </a:lnTo>
                  <a:lnTo>
                    <a:pt x="62242" y="171967"/>
                  </a:lnTo>
                  <a:lnTo>
                    <a:pt x="64780" y="183646"/>
                  </a:lnTo>
                  <a:lnTo>
                    <a:pt x="65975" y="199944"/>
                  </a:lnTo>
                  <a:lnTo>
                    <a:pt x="63470" y="218609"/>
                  </a:lnTo>
                  <a:lnTo>
                    <a:pt x="431313" y="218609"/>
                  </a:lnTo>
                  <a:lnTo>
                    <a:pt x="435246" y="215132"/>
                  </a:lnTo>
                  <a:lnTo>
                    <a:pt x="439485" y="206423"/>
                  </a:lnTo>
                  <a:lnTo>
                    <a:pt x="440170" y="196763"/>
                  </a:lnTo>
                  <a:lnTo>
                    <a:pt x="436998" y="187278"/>
                  </a:lnTo>
                  <a:lnTo>
                    <a:pt x="336033" y="12412"/>
                  </a:lnTo>
                  <a:lnTo>
                    <a:pt x="329408" y="4918"/>
                  </a:lnTo>
                  <a:lnTo>
                    <a:pt x="320699" y="680"/>
                  </a:lnTo>
                  <a:lnTo>
                    <a:pt x="311037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2" name="object 10">
              <a:extLst>
                <a:ext uri="{FF2B5EF4-FFF2-40B4-BE49-F238E27FC236}">
                  <a16:creationId xmlns:a16="http://schemas.microsoft.com/office/drawing/2014/main" id="{47EA72E4-BE68-284B-AF19-48205C7D0669}"/>
                </a:ext>
              </a:extLst>
            </p:cNvPr>
            <p:cNvSpPr/>
            <p:nvPr/>
          </p:nvSpPr>
          <p:spPr>
            <a:xfrm>
              <a:off x="1910865" y="-330111"/>
              <a:ext cx="398478" cy="233550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3" name="object 11">
              <a:extLst>
                <a:ext uri="{FF2B5EF4-FFF2-40B4-BE49-F238E27FC236}">
                  <a16:creationId xmlns:a16="http://schemas.microsoft.com/office/drawing/2014/main" id="{9D883274-B459-904D-BBD8-81C4B7C711D2}"/>
                </a:ext>
              </a:extLst>
            </p:cNvPr>
            <p:cNvSpPr/>
            <p:nvPr/>
          </p:nvSpPr>
          <p:spPr>
            <a:xfrm>
              <a:off x="2021112" y="-258172"/>
              <a:ext cx="177213" cy="892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3">
            <a:extLst>
              <a:ext uri="{FF2B5EF4-FFF2-40B4-BE49-F238E27FC236}">
                <a16:creationId xmlns:a16="http://schemas.microsoft.com/office/drawing/2014/main" id="{72719646-51B8-E441-B92B-A684D246CB8A}"/>
              </a:ext>
            </a:extLst>
          </p:cNvPr>
          <p:cNvSpPr/>
          <p:nvPr/>
        </p:nvSpPr>
        <p:spPr>
          <a:xfrm>
            <a:off x="1125883" y="1081104"/>
            <a:ext cx="7431764" cy="1176478"/>
          </a:xfrm>
          <a:custGeom>
            <a:avLst/>
            <a:gdLst/>
            <a:ahLst/>
            <a:cxnLst/>
            <a:rect l="l" t="t" r="r" b="b"/>
            <a:pathLst>
              <a:path w="5572125" h="1148080">
                <a:moveTo>
                  <a:pt x="5424200" y="0"/>
                </a:moveTo>
                <a:lnTo>
                  <a:pt x="147427" y="0"/>
                </a:lnTo>
                <a:lnTo>
                  <a:pt x="100953" y="7549"/>
                </a:lnTo>
                <a:lnTo>
                  <a:pt x="60496" y="28545"/>
                </a:lnTo>
                <a:lnTo>
                  <a:pt x="28535" y="60509"/>
                </a:lnTo>
                <a:lnTo>
                  <a:pt x="7546" y="100961"/>
                </a:lnTo>
                <a:lnTo>
                  <a:pt x="0" y="147421"/>
                </a:lnTo>
                <a:lnTo>
                  <a:pt x="0" y="1000137"/>
                </a:lnTo>
                <a:lnTo>
                  <a:pt x="7550" y="1046607"/>
                </a:lnTo>
                <a:lnTo>
                  <a:pt x="28548" y="1087060"/>
                </a:lnTo>
                <a:lnTo>
                  <a:pt x="60514" y="1119020"/>
                </a:lnTo>
                <a:lnTo>
                  <a:pt x="100967" y="1140012"/>
                </a:lnTo>
                <a:lnTo>
                  <a:pt x="147427" y="1147559"/>
                </a:lnTo>
                <a:lnTo>
                  <a:pt x="5424200" y="1147559"/>
                </a:lnTo>
                <a:lnTo>
                  <a:pt x="5470656" y="1140009"/>
                </a:lnTo>
                <a:lnTo>
                  <a:pt x="5511107" y="1119013"/>
                </a:lnTo>
                <a:lnTo>
                  <a:pt x="5543072" y="1087049"/>
                </a:lnTo>
                <a:lnTo>
                  <a:pt x="5564071" y="1046598"/>
                </a:lnTo>
                <a:lnTo>
                  <a:pt x="5571622" y="1000137"/>
                </a:lnTo>
                <a:lnTo>
                  <a:pt x="5571622" y="147421"/>
                </a:lnTo>
                <a:lnTo>
                  <a:pt x="5564068" y="100951"/>
                </a:lnTo>
                <a:lnTo>
                  <a:pt x="5543068" y="60498"/>
                </a:lnTo>
                <a:lnTo>
                  <a:pt x="5511103" y="28538"/>
                </a:lnTo>
                <a:lnTo>
                  <a:pt x="5470650" y="7547"/>
                </a:lnTo>
                <a:lnTo>
                  <a:pt x="542420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15" name="object 15"/>
          <p:cNvSpPr txBox="1"/>
          <p:nvPr/>
        </p:nvSpPr>
        <p:spPr>
          <a:xfrm>
            <a:off x="1706395" y="1171157"/>
            <a:ext cx="6574434" cy="93335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>
              <a:lnSpc>
                <a:spcPct val="152600"/>
              </a:lnSpc>
              <a:spcBef>
                <a:spcPts val="86"/>
              </a:spcBef>
            </a:pPr>
            <a:r>
              <a:rPr lang="ko-KR" altLang="en-US" sz="1922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약을 올바르게 사용하지 않으면 약의 효과가 없거나</a:t>
            </a:r>
            <a:r>
              <a:rPr lang="en-US" altLang="ko-KR" sz="1922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sz="1922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병을 더욱 악화시키거나</a:t>
            </a:r>
            <a:r>
              <a:rPr lang="en-US" altLang="ko-KR" sz="1922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sz="1922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</a:t>
            </a:r>
            <a:endParaRPr lang="en-US" altLang="ko-KR" sz="1922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2206" marR="4882">
              <a:lnSpc>
                <a:spcPct val="152600"/>
              </a:lnSpc>
              <a:spcBef>
                <a:spcPts val="86"/>
              </a:spcBef>
            </a:pPr>
            <a:r>
              <a:rPr lang="ko-KR" altLang="en-US" sz="1922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이전에  없던 부작용이 생길 수 있습니다</a:t>
            </a:r>
            <a:r>
              <a:rPr lang="en-US" altLang="ko-KR" sz="1922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sz="1922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60373" y="1357923"/>
            <a:ext cx="252704" cy="173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30">
              <a:solidFill>
                <a:prstClr val="black"/>
              </a:solidFill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C8FF9E39-F2EC-C54B-B187-53E23995F184}"/>
              </a:ext>
            </a:extLst>
          </p:cNvPr>
          <p:cNvSpPr txBox="1">
            <a:spLocks/>
          </p:cNvSpPr>
          <p:nvPr/>
        </p:nvSpPr>
        <p:spPr>
          <a:xfrm>
            <a:off x="1286669" y="247187"/>
            <a:ext cx="8423596" cy="537930"/>
          </a:xfrm>
          <a:prstGeom prst="rect">
            <a:avLst/>
          </a:prstGeom>
        </p:spPr>
        <p:txBody>
          <a:bodyPr vert="horz" wrap="square" lIns="0" tIns="15394" rIns="0" bIns="0" rtlCol="0">
            <a:spAutoFit/>
          </a:bodyPr>
          <a:lstStyle>
            <a:lvl1pPr>
              <a:defRPr sz="3450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5396" latinLnBrk="0">
              <a:spcBef>
                <a:spcPts val="121"/>
              </a:spcBef>
            </a:pPr>
            <a:r>
              <a:rPr lang="ko-KR" altLang="en-US" sz="3395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약 사용은 왜 중요할까요</a:t>
            </a:r>
            <a:r>
              <a:rPr lang="en-US" altLang="ko-KR" sz="3395" kern="0" dirty="0">
                <a:solidFill>
                  <a:srgbClr val="0095D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lang="ko-KR" altLang="en-US" sz="3395" kern="0" dirty="0">
              <a:solidFill>
                <a:srgbClr val="0095D6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2F77C110-AF84-2846-AD30-B059CBC04184}"/>
              </a:ext>
            </a:extLst>
          </p:cNvPr>
          <p:cNvSpPr/>
          <p:nvPr/>
        </p:nvSpPr>
        <p:spPr>
          <a:xfrm flipV="1">
            <a:off x="1295131" y="830482"/>
            <a:ext cx="10507137" cy="67312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63" y="0"/>
                </a:lnTo>
              </a:path>
            </a:pathLst>
          </a:custGeom>
          <a:ln w="3175">
            <a:solidFill>
              <a:srgbClr val="0095D5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AC335B7-D54C-9F45-85A9-C4AC00CE7510}"/>
              </a:ext>
            </a:extLst>
          </p:cNvPr>
          <p:cNvGrpSpPr/>
          <p:nvPr/>
        </p:nvGrpSpPr>
        <p:grpSpPr>
          <a:xfrm>
            <a:off x="310626" y="489766"/>
            <a:ext cx="765929" cy="250404"/>
            <a:chOff x="899137" y="-424125"/>
            <a:chExt cx="1550187" cy="506800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783448A3-6710-1040-8EC8-F65B4668BE19}"/>
                </a:ext>
              </a:extLst>
            </p:cNvPr>
            <p:cNvSpPr/>
            <p:nvPr/>
          </p:nvSpPr>
          <p:spPr>
            <a:xfrm>
              <a:off x="899137" y="-424125"/>
              <a:ext cx="646815" cy="2776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234FD8B1-79FB-A246-919C-2FC2577A45E0}"/>
                </a:ext>
              </a:extLst>
            </p:cNvPr>
            <p:cNvSpPr/>
            <p:nvPr/>
          </p:nvSpPr>
          <p:spPr>
            <a:xfrm>
              <a:off x="1601733" y="-139502"/>
              <a:ext cx="247004" cy="1794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7DF7ACAA-4E7E-0341-A1DB-3F1F2ECBE880}"/>
                </a:ext>
              </a:extLst>
            </p:cNvPr>
            <p:cNvSpPr/>
            <p:nvPr/>
          </p:nvSpPr>
          <p:spPr>
            <a:xfrm>
              <a:off x="1029784" y="-71888"/>
              <a:ext cx="819534" cy="15456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9"/>
                  </a:lnTo>
                  <a:lnTo>
                    <a:pt x="25049" y="2813"/>
                  </a:lnTo>
                  <a:lnTo>
                    <a:pt x="8439" y="7125"/>
                  </a:lnTo>
                  <a:lnTo>
                    <a:pt x="0" y="13665"/>
                  </a:lnTo>
                  <a:lnTo>
                    <a:pt x="391" y="21345"/>
                  </a:lnTo>
                  <a:lnTo>
                    <a:pt x="8726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4"/>
                  </a:lnTo>
                  <a:lnTo>
                    <a:pt x="192041" y="75295"/>
                  </a:lnTo>
                  <a:lnTo>
                    <a:pt x="232391" y="99881"/>
                  </a:lnTo>
                  <a:lnTo>
                    <a:pt x="247416" y="111074"/>
                  </a:lnTo>
                  <a:lnTo>
                    <a:pt x="263032" y="135748"/>
                  </a:lnTo>
                  <a:lnTo>
                    <a:pt x="286778" y="155198"/>
                  </a:lnTo>
                  <a:lnTo>
                    <a:pt x="316858" y="167950"/>
                  </a:lnTo>
                  <a:lnTo>
                    <a:pt x="351475" y="172529"/>
                  </a:lnTo>
                  <a:lnTo>
                    <a:pt x="391247" y="166420"/>
                  </a:lnTo>
                  <a:lnTo>
                    <a:pt x="448517" y="124469"/>
                  </a:lnTo>
                  <a:lnTo>
                    <a:pt x="460626" y="86360"/>
                  </a:lnTo>
                  <a:lnTo>
                    <a:pt x="456613" y="82346"/>
                  </a:lnTo>
                  <a:lnTo>
                    <a:pt x="258108" y="82346"/>
                  </a:lnTo>
                  <a:lnTo>
                    <a:pt x="224466" y="58242"/>
                  </a:lnTo>
                  <a:lnTo>
                    <a:pt x="178109" y="31676"/>
                  </a:lnTo>
                  <a:lnTo>
                    <a:pt x="122577" y="9859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F05B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97C23162-7547-6A49-9008-F76E160591FB}"/>
                </a:ext>
              </a:extLst>
            </p:cNvPr>
            <p:cNvSpPr/>
            <p:nvPr/>
          </p:nvSpPr>
          <p:spPr>
            <a:xfrm>
              <a:off x="1665910" y="-373629"/>
              <a:ext cx="783414" cy="325605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8" y="209503"/>
                  </a:moveTo>
                  <a:lnTo>
                    <a:pt x="1856" y="238980"/>
                  </a:lnTo>
                  <a:lnTo>
                    <a:pt x="0" y="244961"/>
                  </a:lnTo>
                  <a:lnTo>
                    <a:pt x="67585" y="362017"/>
                  </a:lnTo>
                  <a:lnTo>
                    <a:pt x="73687" y="363402"/>
                  </a:lnTo>
                  <a:lnTo>
                    <a:pt x="124735" y="333925"/>
                  </a:lnTo>
                  <a:lnTo>
                    <a:pt x="126597" y="327956"/>
                  </a:lnTo>
                  <a:lnTo>
                    <a:pt x="122143" y="320234"/>
                  </a:lnTo>
                  <a:lnTo>
                    <a:pt x="257187" y="320234"/>
                  </a:lnTo>
                  <a:lnTo>
                    <a:pt x="427752" y="221759"/>
                  </a:lnTo>
                  <a:lnTo>
                    <a:pt x="431313" y="218609"/>
                  </a:lnTo>
                  <a:lnTo>
                    <a:pt x="63470" y="218609"/>
                  </a:lnTo>
                  <a:lnTo>
                    <a:pt x="59014" y="210887"/>
                  </a:lnTo>
                  <a:lnTo>
                    <a:pt x="52908" y="209503"/>
                  </a:lnTo>
                  <a:close/>
                </a:path>
                <a:path w="440690" h="363855">
                  <a:moveTo>
                    <a:pt x="208486" y="348352"/>
                  </a:moveTo>
                  <a:lnTo>
                    <a:pt x="165343" y="348352"/>
                  </a:lnTo>
                  <a:lnTo>
                    <a:pt x="172086" y="354275"/>
                  </a:lnTo>
                  <a:lnTo>
                    <a:pt x="180304" y="357433"/>
                  </a:lnTo>
                  <a:lnTo>
                    <a:pt x="189143" y="357600"/>
                  </a:lnTo>
                  <a:lnTo>
                    <a:pt x="197751" y="354550"/>
                  </a:lnTo>
                  <a:lnTo>
                    <a:pt x="208486" y="348352"/>
                  </a:lnTo>
                  <a:close/>
                </a:path>
                <a:path w="440690" h="363855">
                  <a:moveTo>
                    <a:pt x="257187" y="320234"/>
                  </a:moveTo>
                  <a:lnTo>
                    <a:pt x="122143" y="320234"/>
                  </a:lnTo>
                  <a:lnTo>
                    <a:pt x="137394" y="324560"/>
                  </a:lnTo>
                  <a:lnTo>
                    <a:pt x="146977" y="328932"/>
                  </a:lnTo>
                  <a:lnTo>
                    <a:pt x="154943" y="335988"/>
                  </a:lnTo>
                  <a:lnTo>
                    <a:pt x="165340" y="348365"/>
                  </a:lnTo>
                  <a:lnTo>
                    <a:pt x="208486" y="348352"/>
                  </a:lnTo>
                  <a:lnTo>
                    <a:pt x="257187" y="320234"/>
                  </a:lnTo>
                  <a:close/>
                </a:path>
                <a:path w="440690" h="363855">
                  <a:moveTo>
                    <a:pt x="311037" y="0"/>
                  </a:moveTo>
                  <a:lnTo>
                    <a:pt x="71553" y="135970"/>
                  </a:lnTo>
                  <a:lnTo>
                    <a:pt x="58953" y="158332"/>
                  </a:lnTo>
                  <a:lnTo>
                    <a:pt x="60709" y="167136"/>
                  </a:lnTo>
                  <a:lnTo>
                    <a:pt x="62242" y="171967"/>
                  </a:lnTo>
                  <a:lnTo>
                    <a:pt x="64780" y="183646"/>
                  </a:lnTo>
                  <a:lnTo>
                    <a:pt x="65975" y="199944"/>
                  </a:lnTo>
                  <a:lnTo>
                    <a:pt x="63470" y="218609"/>
                  </a:lnTo>
                  <a:lnTo>
                    <a:pt x="431313" y="218609"/>
                  </a:lnTo>
                  <a:lnTo>
                    <a:pt x="435246" y="215132"/>
                  </a:lnTo>
                  <a:lnTo>
                    <a:pt x="439485" y="206423"/>
                  </a:lnTo>
                  <a:lnTo>
                    <a:pt x="440170" y="196763"/>
                  </a:lnTo>
                  <a:lnTo>
                    <a:pt x="436998" y="187278"/>
                  </a:lnTo>
                  <a:lnTo>
                    <a:pt x="336033" y="12412"/>
                  </a:lnTo>
                  <a:lnTo>
                    <a:pt x="329408" y="4918"/>
                  </a:lnTo>
                  <a:lnTo>
                    <a:pt x="320699" y="680"/>
                  </a:lnTo>
                  <a:lnTo>
                    <a:pt x="311037" y="0"/>
                  </a:lnTo>
                  <a:close/>
                </a:path>
              </a:pathLst>
            </a:custGeom>
            <a:solidFill>
              <a:srgbClr val="58B0E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47EA72E4-BE68-284B-AF19-48205C7D0669}"/>
                </a:ext>
              </a:extLst>
            </p:cNvPr>
            <p:cNvSpPr/>
            <p:nvPr/>
          </p:nvSpPr>
          <p:spPr>
            <a:xfrm>
              <a:off x="1910865" y="-330111"/>
              <a:ext cx="398478" cy="233550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9D883274-B459-904D-BBD8-81C4B7C711D2}"/>
                </a:ext>
              </a:extLst>
            </p:cNvPr>
            <p:cNvSpPr/>
            <p:nvPr/>
          </p:nvSpPr>
          <p:spPr>
            <a:xfrm>
              <a:off x="2021112" y="-258172"/>
              <a:ext cx="177213" cy="8920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5618151-0F82-C24C-8649-1735C43C1A3D}"/>
              </a:ext>
            </a:extLst>
          </p:cNvPr>
          <p:cNvGrpSpPr/>
          <p:nvPr/>
        </p:nvGrpSpPr>
        <p:grpSpPr>
          <a:xfrm>
            <a:off x="7916069" y="2914650"/>
            <a:ext cx="2560238" cy="3270248"/>
            <a:chOff x="4213924" y="1744985"/>
            <a:chExt cx="1730026" cy="1112692"/>
          </a:xfrm>
        </p:grpSpPr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6FA01449-772D-6441-B011-9B1F43112255}"/>
                </a:ext>
              </a:extLst>
            </p:cNvPr>
            <p:cNvSpPr/>
            <p:nvPr/>
          </p:nvSpPr>
          <p:spPr>
            <a:xfrm>
              <a:off x="4240541" y="1959287"/>
              <a:ext cx="1621731" cy="637054"/>
            </a:xfrm>
            <a:custGeom>
              <a:avLst/>
              <a:gdLst/>
              <a:ahLst/>
              <a:cxnLst/>
              <a:rect l="l" t="t" r="r" b="b"/>
              <a:pathLst>
                <a:path w="1150620" h="897889">
                  <a:moveTo>
                    <a:pt x="0" y="897801"/>
                  </a:moveTo>
                  <a:lnTo>
                    <a:pt x="1150531" y="897801"/>
                  </a:lnTo>
                  <a:lnTo>
                    <a:pt x="1150531" y="0"/>
                  </a:lnTo>
                  <a:lnTo>
                    <a:pt x="0" y="0"/>
                  </a:lnTo>
                  <a:lnTo>
                    <a:pt x="0" y="897801"/>
                  </a:lnTo>
                  <a:close/>
                </a:path>
              </a:pathLst>
            </a:custGeom>
            <a:solidFill>
              <a:srgbClr val="FEEEE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D9D3271B-FA2C-D841-9745-71159BCB94FD}"/>
                </a:ext>
              </a:extLst>
            </p:cNvPr>
            <p:cNvSpPr/>
            <p:nvPr/>
          </p:nvSpPr>
          <p:spPr>
            <a:xfrm>
              <a:off x="4269181" y="1959287"/>
              <a:ext cx="0" cy="637054"/>
            </a:xfrm>
            <a:custGeom>
              <a:avLst/>
              <a:gdLst/>
              <a:ahLst/>
              <a:cxnLst/>
              <a:rect l="l" t="t" r="r" b="b"/>
              <a:pathLst>
                <a:path h="897889">
                  <a:moveTo>
                    <a:pt x="0" y="0"/>
                  </a:moveTo>
                  <a:lnTo>
                    <a:pt x="0" y="897801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EBC28DCE-372F-B14A-B023-55EE699EE963}"/>
                </a:ext>
              </a:extLst>
            </p:cNvPr>
            <p:cNvSpPr/>
            <p:nvPr/>
          </p:nvSpPr>
          <p:spPr>
            <a:xfrm>
              <a:off x="4377099" y="1959287"/>
              <a:ext cx="0" cy="637054"/>
            </a:xfrm>
            <a:custGeom>
              <a:avLst/>
              <a:gdLst/>
              <a:ahLst/>
              <a:cxnLst/>
              <a:rect l="l" t="t" r="r" b="b"/>
              <a:pathLst>
                <a:path h="897889">
                  <a:moveTo>
                    <a:pt x="0" y="0"/>
                  </a:moveTo>
                  <a:lnTo>
                    <a:pt x="0" y="897801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10F219A3-E36A-7944-8146-DD97339CCD0F}"/>
                </a:ext>
              </a:extLst>
            </p:cNvPr>
            <p:cNvSpPr/>
            <p:nvPr/>
          </p:nvSpPr>
          <p:spPr>
            <a:xfrm>
              <a:off x="4485017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FB95D6E4-7FC9-564A-BB81-83BDDA53467E}"/>
                </a:ext>
              </a:extLst>
            </p:cNvPr>
            <p:cNvSpPr/>
            <p:nvPr/>
          </p:nvSpPr>
          <p:spPr>
            <a:xfrm>
              <a:off x="4456377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39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1" name="object 26">
              <a:extLst>
                <a:ext uri="{FF2B5EF4-FFF2-40B4-BE49-F238E27FC236}">
                  <a16:creationId xmlns:a16="http://schemas.microsoft.com/office/drawing/2014/main" id="{5A337DE5-E4A6-3048-9569-677DB2F8BFED}"/>
                </a:ext>
              </a:extLst>
            </p:cNvPr>
            <p:cNvSpPr/>
            <p:nvPr/>
          </p:nvSpPr>
          <p:spPr>
            <a:xfrm>
              <a:off x="4592935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A1CE6FF9-C6C4-3B40-A39F-807D0BAF418A}"/>
                </a:ext>
              </a:extLst>
            </p:cNvPr>
            <p:cNvSpPr/>
            <p:nvPr/>
          </p:nvSpPr>
          <p:spPr>
            <a:xfrm>
              <a:off x="4564296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3" name="object 28">
              <a:extLst>
                <a:ext uri="{FF2B5EF4-FFF2-40B4-BE49-F238E27FC236}">
                  <a16:creationId xmlns:a16="http://schemas.microsoft.com/office/drawing/2014/main" id="{E4A1C04D-BFA2-164D-9671-506A5D0DD4AC}"/>
                </a:ext>
              </a:extLst>
            </p:cNvPr>
            <p:cNvSpPr/>
            <p:nvPr/>
          </p:nvSpPr>
          <p:spPr>
            <a:xfrm>
              <a:off x="4700863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926F4987-5286-5D42-BA12-6212F67908B0}"/>
                </a:ext>
              </a:extLst>
            </p:cNvPr>
            <p:cNvSpPr/>
            <p:nvPr/>
          </p:nvSpPr>
          <p:spPr>
            <a:xfrm>
              <a:off x="4672231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5" name="object 30">
              <a:extLst>
                <a:ext uri="{FF2B5EF4-FFF2-40B4-BE49-F238E27FC236}">
                  <a16:creationId xmlns:a16="http://schemas.microsoft.com/office/drawing/2014/main" id="{CAC59156-CE49-8745-B809-E7920618ED0C}"/>
                </a:ext>
              </a:extLst>
            </p:cNvPr>
            <p:cNvSpPr/>
            <p:nvPr/>
          </p:nvSpPr>
          <p:spPr>
            <a:xfrm>
              <a:off x="4808781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1B9EF7AE-66B8-FD4B-8006-4D7372C1CD5A}"/>
                </a:ext>
              </a:extLst>
            </p:cNvPr>
            <p:cNvSpPr/>
            <p:nvPr/>
          </p:nvSpPr>
          <p:spPr>
            <a:xfrm>
              <a:off x="4780151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7" name="object 32">
              <a:extLst>
                <a:ext uri="{FF2B5EF4-FFF2-40B4-BE49-F238E27FC236}">
                  <a16:creationId xmlns:a16="http://schemas.microsoft.com/office/drawing/2014/main" id="{E499D5C4-8B19-934E-AC26-1943BD2D8CB3}"/>
                </a:ext>
              </a:extLst>
            </p:cNvPr>
            <p:cNvSpPr/>
            <p:nvPr/>
          </p:nvSpPr>
          <p:spPr>
            <a:xfrm>
              <a:off x="4916700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36D28BA6-1973-0C4F-B090-4152F7EEF4D6}"/>
                </a:ext>
              </a:extLst>
            </p:cNvPr>
            <p:cNvSpPr/>
            <p:nvPr/>
          </p:nvSpPr>
          <p:spPr>
            <a:xfrm>
              <a:off x="4888069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83BBF915-2E15-2A48-AB44-94717AA1AB20}"/>
                </a:ext>
              </a:extLst>
            </p:cNvPr>
            <p:cNvSpPr/>
            <p:nvPr/>
          </p:nvSpPr>
          <p:spPr>
            <a:xfrm>
              <a:off x="5024619" y="1959287"/>
              <a:ext cx="0" cy="207245"/>
            </a:xfrm>
            <a:custGeom>
              <a:avLst/>
              <a:gdLst/>
              <a:ahLst/>
              <a:cxnLst/>
              <a:rect l="l" t="t" r="r" b="b"/>
              <a:pathLst>
                <a:path h="292100">
                  <a:moveTo>
                    <a:pt x="0" y="0"/>
                  </a:moveTo>
                  <a:lnTo>
                    <a:pt x="0" y="291528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0" name="object 35">
              <a:extLst>
                <a:ext uri="{FF2B5EF4-FFF2-40B4-BE49-F238E27FC236}">
                  <a16:creationId xmlns:a16="http://schemas.microsoft.com/office/drawing/2014/main" id="{669B0E5E-0C6E-7D40-8670-6108707DE949}"/>
                </a:ext>
              </a:extLst>
            </p:cNvPr>
            <p:cNvSpPr/>
            <p:nvPr/>
          </p:nvSpPr>
          <p:spPr>
            <a:xfrm>
              <a:off x="5024619" y="2211433"/>
              <a:ext cx="0" cy="335647"/>
            </a:xfrm>
            <a:custGeom>
              <a:avLst/>
              <a:gdLst/>
              <a:ahLst/>
              <a:cxnLst/>
              <a:rect l="l" t="t" r="r" b="b"/>
              <a:pathLst>
                <a:path h="473075">
                  <a:moveTo>
                    <a:pt x="0" y="0"/>
                  </a:moveTo>
                  <a:lnTo>
                    <a:pt x="0" y="472935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1" name="object 36">
              <a:extLst>
                <a:ext uri="{FF2B5EF4-FFF2-40B4-BE49-F238E27FC236}">
                  <a16:creationId xmlns:a16="http://schemas.microsoft.com/office/drawing/2014/main" id="{AE1C304E-4399-5F4C-A04B-797C4597096C}"/>
                </a:ext>
              </a:extLst>
            </p:cNvPr>
            <p:cNvSpPr/>
            <p:nvPr/>
          </p:nvSpPr>
          <p:spPr>
            <a:xfrm>
              <a:off x="4995971" y="2591714"/>
              <a:ext cx="581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0652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2" name="object 37">
              <a:extLst>
                <a:ext uri="{FF2B5EF4-FFF2-40B4-BE49-F238E27FC236}">
                  <a16:creationId xmlns:a16="http://schemas.microsoft.com/office/drawing/2014/main" id="{202555AF-F433-8C43-8CF1-AD836E86EFE9}"/>
                </a:ext>
              </a:extLst>
            </p:cNvPr>
            <p:cNvSpPr/>
            <p:nvPr/>
          </p:nvSpPr>
          <p:spPr>
            <a:xfrm>
              <a:off x="5132546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3" name="object 38">
              <a:extLst>
                <a:ext uri="{FF2B5EF4-FFF2-40B4-BE49-F238E27FC236}">
                  <a16:creationId xmlns:a16="http://schemas.microsoft.com/office/drawing/2014/main" id="{B29C4E32-AD98-F949-AA0D-45BA1F1D8969}"/>
                </a:ext>
              </a:extLst>
            </p:cNvPr>
            <p:cNvSpPr/>
            <p:nvPr/>
          </p:nvSpPr>
          <p:spPr>
            <a:xfrm>
              <a:off x="5103906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4" name="object 39">
              <a:extLst>
                <a:ext uri="{FF2B5EF4-FFF2-40B4-BE49-F238E27FC236}">
                  <a16:creationId xmlns:a16="http://schemas.microsoft.com/office/drawing/2014/main" id="{0FA9B810-FA24-EE4A-83E1-FA241DCA69A4}"/>
                </a:ext>
              </a:extLst>
            </p:cNvPr>
            <p:cNvSpPr/>
            <p:nvPr/>
          </p:nvSpPr>
          <p:spPr>
            <a:xfrm>
              <a:off x="5240465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5" name="object 40">
              <a:extLst>
                <a:ext uri="{FF2B5EF4-FFF2-40B4-BE49-F238E27FC236}">
                  <a16:creationId xmlns:a16="http://schemas.microsoft.com/office/drawing/2014/main" id="{FFD3229F-C8B1-374B-8649-325DA7A461B5}"/>
                </a:ext>
              </a:extLst>
            </p:cNvPr>
            <p:cNvSpPr/>
            <p:nvPr/>
          </p:nvSpPr>
          <p:spPr>
            <a:xfrm>
              <a:off x="5211825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6" name="object 41">
              <a:extLst>
                <a:ext uri="{FF2B5EF4-FFF2-40B4-BE49-F238E27FC236}">
                  <a16:creationId xmlns:a16="http://schemas.microsoft.com/office/drawing/2014/main" id="{292D0F42-C134-8A49-BAF3-D51A6BD8AB0F}"/>
                </a:ext>
              </a:extLst>
            </p:cNvPr>
            <p:cNvSpPr/>
            <p:nvPr/>
          </p:nvSpPr>
          <p:spPr>
            <a:xfrm>
              <a:off x="5348374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7" name="object 42">
              <a:extLst>
                <a:ext uri="{FF2B5EF4-FFF2-40B4-BE49-F238E27FC236}">
                  <a16:creationId xmlns:a16="http://schemas.microsoft.com/office/drawing/2014/main" id="{48F75599-EEDB-FE4A-B1D2-DFEE2FB9741C}"/>
                </a:ext>
              </a:extLst>
            </p:cNvPr>
            <p:cNvSpPr/>
            <p:nvPr/>
          </p:nvSpPr>
          <p:spPr>
            <a:xfrm>
              <a:off x="5319743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27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8" name="object 43">
              <a:extLst>
                <a:ext uri="{FF2B5EF4-FFF2-40B4-BE49-F238E27FC236}">
                  <a16:creationId xmlns:a16="http://schemas.microsoft.com/office/drawing/2014/main" id="{4ED21972-636B-DE49-A2B5-8F58E6DF63BD}"/>
                </a:ext>
              </a:extLst>
            </p:cNvPr>
            <p:cNvSpPr/>
            <p:nvPr/>
          </p:nvSpPr>
          <p:spPr>
            <a:xfrm>
              <a:off x="5456302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9" name="object 44">
              <a:extLst>
                <a:ext uri="{FF2B5EF4-FFF2-40B4-BE49-F238E27FC236}">
                  <a16:creationId xmlns:a16="http://schemas.microsoft.com/office/drawing/2014/main" id="{2A69FF14-A502-1440-B62F-6AA6169E8FBA}"/>
                </a:ext>
              </a:extLst>
            </p:cNvPr>
            <p:cNvSpPr/>
            <p:nvPr/>
          </p:nvSpPr>
          <p:spPr>
            <a:xfrm>
              <a:off x="5427661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0" name="object 45">
              <a:extLst>
                <a:ext uri="{FF2B5EF4-FFF2-40B4-BE49-F238E27FC236}">
                  <a16:creationId xmlns:a16="http://schemas.microsoft.com/office/drawing/2014/main" id="{2C26A01B-2C9A-9747-A921-06F51707A4AD}"/>
                </a:ext>
              </a:extLst>
            </p:cNvPr>
            <p:cNvSpPr/>
            <p:nvPr/>
          </p:nvSpPr>
          <p:spPr>
            <a:xfrm>
              <a:off x="5564220" y="1959287"/>
              <a:ext cx="0" cy="587946"/>
            </a:xfrm>
            <a:custGeom>
              <a:avLst/>
              <a:gdLst/>
              <a:ahLst/>
              <a:cxnLst/>
              <a:rect l="l" t="t" r="r" b="b"/>
              <a:pathLst>
                <a:path h="828675">
                  <a:moveTo>
                    <a:pt x="0" y="0"/>
                  </a:moveTo>
                  <a:lnTo>
                    <a:pt x="0" y="8283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1" name="object 46">
              <a:extLst>
                <a:ext uri="{FF2B5EF4-FFF2-40B4-BE49-F238E27FC236}">
                  <a16:creationId xmlns:a16="http://schemas.microsoft.com/office/drawing/2014/main" id="{55646539-8F47-D246-ABB6-EE1C9A0B9A4C}"/>
                </a:ext>
              </a:extLst>
            </p:cNvPr>
            <p:cNvSpPr/>
            <p:nvPr/>
          </p:nvSpPr>
          <p:spPr>
            <a:xfrm>
              <a:off x="5535580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2" name="object 47">
              <a:extLst>
                <a:ext uri="{FF2B5EF4-FFF2-40B4-BE49-F238E27FC236}">
                  <a16:creationId xmlns:a16="http://schemas.microsoft.com/office/drawing/2014/main" id="{8B793D06-4BE2-794C-B211-A524DFAABBFC}"/>
                </a:ext>
              </a:extLst>
            </p:cNvPr>
            <p:cNvSpPr/>
            <p:nvPr/>
          </p:nvSpPr>
          <p:spPr>
            <a:xfrm>
              <a:off x="5672138" y="1959287"/>
              <a:ext cx="0" cy="86052"/>
            </a:xfrm>
            <a:custGeom>
              <a:avLst/>
              <a:gdLst/>
              <a:ahLst/>
              <a:cxnLst/>
              <a:rect l="l" t="t" r="r" b="b"/>
              <a:pathLst>
                <a:path h="121285">
                  <a:moveTo>
                    <a:pt x="0" y="0"/>
                  </a:moveTo>
                  <a:lnTo>
                    <a:pt x="0" y="121119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3" name="object 48">
              <a:extLst>
                <a:ext uri="{FF2B5EF4-FFF2-40B4-BE49-F238E27FC236}">
                  <a16:creationId xmlns:a16="http://schemas.microsoft.com/office/drawing/2014/main" id="{39B6B426-1E82-2644-AA46-08FD5BE702DB}"/>
                </a:ext>
              </a:extLst>
            </p:cNvPr>
            <p:cNvSpPr/>
            <p:nvPr/>
          </p:nvSpPr>
          <p:spPr>
            <a:xfrm>
              <a:off x="5672138" y="2245836"/>
              <a:ext cx="0" cy="301407"/>
            </a:xfrm>
            <a:custGeom>
              <a:avLst/>
              <a:gdLst/>
              <a:ahLst/>
              <a:cxnLst/>
              <a:rect l="l" t="t" r="r" b="b"/>
              <a:pathLst>
                <a:path h="424814">
                  <a:moveTo>
                    <a:pt x="0" y="0"/>
                  </a:moveTo>
                  <a:lnTo>
                    <a:pt x="0" y="424446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4" name="object 49">
              <a:extLst>
                <a:ext uri="{FF2B5EF4-FFF2-40B4-BE49-F238E27FC236}">
                  <a16:creationId xmlns:a16="http://schemas.microsoft.com/office/drawing/2014/main" id="{51677DE4-30A8-DA4F-8D40-FB42BCD32E18}"/>
                </a:ext>
              </a:extLst>
            </p:cNvPr>
            <p:cNvSpPr/>
            <p:nvPr/>
          </p:nvSpPr>
          <p:spPr>
            <a:xfrm>
              <a:off x="5643498" y="2591714"/>
              <a:ext cx="57280" cy="0"/>
            </a:xfrm>
            <a:custGeom>
              <a:avLst/>
              <a:gdLst/>
              <a:ahLst/>
              <a:cxnLst/>
              <a:rect l="l" t="t" r="r" b="b"/>
              <a:pathLst>
                <a:path w="40639">
                  <a:moveTo>
                    <a:pt x="0" y="0"/>
                  </a:moveTo>
                  <a:lnTo>
                    <a:pt x="40640" y="0"/>
                  </a:lnTo>
                </a:path>
              </a:pathLst>
            </a:custGeom>
            <a:ln w="12865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5" name="object 50">
              <a:extLst>
                <a:ext uri="{FF2B5EF4-FFF2-40B4-BE49-F238E27FC236}">
                  <a16:creationId xmlns:a16="http://schemas.microsoft.com/office/drawing/2014/main" id="{D07A35F1-A086-1C43-8BDC-54E0624C941F}"/>
                </a:ext>
              </a:extLst>
            </p:cNvPr>
            <p:cNvSpPr/>
            <p:nvPr/>
          </p:nvSpPr>
          <p:spPr>
            <a:xfrm>
              <a:off x="5780058" y="1959287"/>
              <a:ext cx="0" cy="86052"/>
            </a:xfrm>
            <a:custGeom>
              <a:avLst/>
              <a:gdLst/>
              <a:ahLst/>
              <a:cxnLst/>
              <a:rect l="l" t="t" r="r" b="b"/>
              <a:pathLst>
                <a:path h="121285">
                  <a:moveTo>
                    <a:pt x="0" y="0"/>
                  </a:moveTo>
                  <a:lnTo>
                    <a:pt x="0" y="121119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6" name="object 51">
              <a:extLst>
                <a:ext uri="{FF2B5EF4-FFF2-40B4-BE49-F238E27FC236}">
                  <a16:creationId xmlns:a16="http://schemas.microsoft.com/office/drawing/2014/main" id="{2255A61C-1E55-0044-BC29-A5679C073163}"/>
                </a:ext>
              </a:extLst>
            </p:cNvPr>
            <p:cNvSpPr/>
            <p:nvPr/>
          </p:nvSpPr>
          <p:spPr>
            <a:xfrm>
              <a:off x="5780058" y="2245835"/>
              <a:ext cx="0" cy="350515"/>
            </a:xfrm>
            <a:custGeom>
              <a:avLst/>
              <a:gdLst/>
              <a:ahLst/>
              <a:cxnLst/>
              <a:rect l="l" t="t" r="r" b="b"/>
              <a:pathLst>
                <a:path h="494029">
                  <a:moveTo>
                    <a:pt x="0" y="0"/>
                  </a:moveTo>
                  <a:lnTo>
                    <a:pt x="0" y="493928"/>
                  </a:lnTo>
                </a:path>
              </a:pathLst>
            </a:custGeom>
            <a:ln w="40640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7" name="object 52">
              <a:extLst>
                <a:ext uri="{FF2B5EF4-FFF2-40B4-BE49-F238E27FC236}">
                  <a16:creationId xmlns:a16="http://schemas.microsoft.com/office/drawing/2014/main" id="{276AE3AD-1EE7-3143-8C6D-08C5816F5729}"/>
                </a:ext>
              </a:extLst>
            </p:cNvPr>
            <p:cNvSpPr/>
            <p:nvPr/>
          </p:nvSpPr>
          <p:spPr>
            <a:xfrm>
              <a:off x="5887976" y="1959287"/>
              <a:ext cx="0" cy="637054"/>
            </a:xfrm>
            <a:custGeom>
              <a:avLst/>
              <a:gdLst/>
              <a:ahLst/>
              <a:cxnLst/>
              <a:rect l="l" t="t" r="r" b="b"/>
              <a:pathLst>
                <a:path h="897889">
                  <a:moveTo>
                    <a:pt x="0" y="0"/>
                  </a:moveTo>
                  <a:lnTo>
                    <a:pt x="0" y="897801"/>
                  </a:lnTo>
                </a:path>
              </a:pathLst>
            </a:custGeom>
            <a:ln w="40639">
              <a:solidFill>
                <a:srgbClr val="EED2CC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8" name="object 53">
              <a:extLst>
                <a:ext uri="{FF2B5EF4-FFF2-40B4-BE49-F238E27FC236}">
                  <a16:creationId xmlns:a16="http://schemas.microsoft.com/office/drawing/2014/main" id="{17473C24-8DE6-FE48-90F8-5042EEB5283C}"/>
                </a:ext>
              </a:extLst>
            </p:cNvPr>
            <p:cNvSpPr/>
            <p:nvPr/>
          </p:nvSpPr>
          <p:spPr>
            <a:xfrm>
              <a:off x="4213924" y="2609015"/>
              <a:ext cx="1730026" cy="0"/>
            </a:xfrm>
            <a:custGeom>
              <a:avLst/>
              <a:gdLst/>
              <a:ahLst/>
              <a:cxnLst/>
              <a:rect l="l" t="t" r="r" b="b"/>
              <a:pathLst>
                <a:path w="1227454">
                  <a:moveTo>
                    <a:pt x="0" y="0"/>
                  </a:moveTo>
                  <a:lnTo>
                    <a:pt x="1226921" y="0"/>
                  </a:lnTo>
                </a:path>
              </a:pathLst>
            </a:custGeom>
            <a:ln w="35902">
              <a:solidFill>
                <a:srgbClr val="B4A8A3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9" name="object 54">
              <a:extLst>
                <a:ext uri="{FF2B5EF4-FFF2-40B4-BE49-F238E27FC236}">
                  <a16:creationId xmlns:a16="http://schemas.microsoft.com/office/drawing/2014/main" id="{B0F9FABA-964A-554C-B732-8245004E4F3C}"/>
                </a:ext>
              </a:extLst>
            </p:cNvPr>
            <p:cNvSpPr/>
            <p:nvPr/>
          </p:nvSpPr>
          <p:spPr>
            <a:xfrm>
              <a:off x="4313554" y="2651567"/>
              <a:ext cx="1587721" cy="69833"/>
            </a:xfrm>
            <a:custGeom>
              <a:avLst/>
              <a:gdLst/>
              <a:ahLst/>
              <a:cxnLst/>
              <a:rect l="l" t="t" r="r" b="b"/>
              <a:pathLst>
                <a:path w="1126489" h="98425">
                  <a:moveTo>
                    <a:pt x="562978" y="0"/>
                  </a:moveTo>
                  <a:lnTo>
                    <a:pt x="486586" y="448"/>
                  </a:lnTo>
                  <a:lnTo>
                    <a:pt x="413317" y="1756"/>
                  </a:lnTo>
                  <a:lnTo>
                    <a:pt x="343842" y="3863"/>
                  </a:lnTo>
                  <a:lnTo>
                    <a:pt x="278833" y="6711"/>
                  </a:lnTo>
                  <a:lnTo>
                    <a:pt x="218960" y="10243"/>
                  </a:lnTo>
                  <a:lnTo>
                    <a:pt x="164893" y="14398"/>
                  </a:lnTo>
                  <a:lnTo>
                    <a:pt x="117304" y="19119"/>
                  </a:lnTo>
                  <a:lnTo>
                    <a:pt x="76863" y="24348"/>
                  </a:lnTo>
                  <a:lnTo>
                    <a:pt x="20110" y="36092"/>
                  </a:lnTo>
                  <a:lnTo>
                    <a:pt x="0" y="49161"/>
                  </a:lnTo>
                  <a:lnTo>
                    <a:pt x="5139" y="55830"/>
                  </a:lnTo>
                  <a:lnTo>
                    <a:pt x="44242" y="68292"/>
                  </a:lnTo>
                  <a:lnTo>
                    <a:pt x="117304" y="79198"/>
                  </a:lnTo>
                  <a:lnTo>
                    <a:pt x="164893" y="83920"/>
                  </a:lnTo>
                  <a:lnTo>
                    <a:pt x="218960" y="88076"/>
                  </a:lnTo>
                  <a:lnTo>
                    <a:pt x="278833" y="91608"/>
                  </a:lnTo>
                  <a:lnTo>
                    <a:pt x="343842" y="94458"/>
                  </a:lnTo>
                  <a:lnTo>
                    <a:pt x="413317" y="96566"/>
                  </a:lnTo>
                  <a:lnTo>
                    <a:pt x="486586" y="97874"/>
                  </a:lnTo>
                  <a:lnTo>
                    <a:pt x="562978" y="98323"/>
                  </a:lnTo>
                  <a:lnTo>
                    <a:pt x="639367" y="97874"/>
                  </a:lnTo>
                  <a:lnTo>
                    <a:pt x="712633" y="96566"/>
                  </a:lnTo>
                  <a:lnTo>
                    <a:pt x="782106" y="94458"/>
                  </a:lnTo>
                  <a:lnTo>
                    <a:pt x="847113" y="91608"/>
                  </a:lnTo>
                  <a:lnTo>
                    <a:pt x="906986" y="88076"/>
                  </a:lnTo>
                  <a:lnTo>
                    <a:pt x="961051" y="83920"/>
                  </a:lnTo>
                  <a:lnTo>
                    <a:pt x="1008640" y="79198"/>
                  </a:lnTo>
                  <a:lnTo>
                    <a:pt x="1049080" y="73969"/>
                  </a:lnTo>
                  <a:lnTo>
                    <a:pt x="1105833" y="62226"/>
                  </a:lnTo>
                  <a:lnTo>
                    <a:pt x="1125943" y="49161"/>
                  </a:lnTo>
                  <a:lnTo>
                    <a:pt x="1120804" y="42490"/>
                  </a:lnTo>
                  <a:lnTo>
                    <a:pt x="1081702" y="30025"/>
                  </a:lnTo>
                  <a:lnTo>
                    <a:pt x="1008640" y="19119"/>
                  </a:lnTo>
                  <a:lnTo>
                    <a:pt x="961051" y="14398"/>
                  </a:lnTo>
                  <a:lnTo>
                    <a:pt x="906986" y="10243"/>
                  </a:lnTo>
                  <a:lnTo>
                    <a:pt x="847113" y="6711"/>
                  </a:lnTo>
                  <a:lnTo>
                    <a:pt x="782106" y="3863"/>
                  </a:lnTo>
                  <a:lnTo>
                    <a:pt x="712633" y="1756"/>
                  </a:lnTo>
                  <a:lnTo>
                    <a:pt x="639367" y="448"/>
                  </a:lnTo>
                  <a:lnTo>
                    <a:pt x="562978" y="0"/>
                  </a:lnTo>
                  <a:close/>
                </a:path>
              </a:pathLst>
            </a:custGeom>
            <a:solidFill>
              <a:srgbClr val="B7A4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0" name="object 55">
              <a:extLst>
                <a:ext uri="{FF2B5EF4-FFF2-40B4-BE49-F238E27FC236}">
                  <a16:creationId xmlns:a16="http://schemas.microsoft.com/office/drawing/2014/main" id="{4ECC2B76-8188-7E42-8476-9DBF920CF999}"/>
                </a:ext>
              </a:extLst>
            </p:cNvPr>
            <p:cNvSpPr/>
            <p:nvPr/>
          </p:nvSpPr>
          <p:spPr>
            <a:xfrm>
              <a:off x="4313554" y="2651567"/>
              <a:ext cx="1587721" cy="60371"/>
            </a:xfrm>
            <a:custGeom>
              <a:avLst/>
              <a:gdLst/>
              <a:ahLst/>
              <a:cxnLst/>
              <a:rect l="l" t="t" r="r" b="b"/>
              <a:pathLst>
                <a:path w="1126489" h="85089">
                  <a:moveTo>
                    <a:pt x="562978" y="0"/>
                  </a:moveTo>
                  <a:lnTo>
                    <a:pt x="486586" y="387"/>
                  </a:lnTo>
                  <a:lnTo>
                    <a:pt x="413317" y="1517"/>
                  </a:lnTo>
                  <a:lnTo>
                    <a:pt x="343842" y="3339"/>
                  </a:lnTo>
                  <a:lnTo>
                    <a:pt x="278833" y="5801"/>
                  </a:lnTo>
                  <a:lnTo>
                    <a:pt x="218960" y="8853"/>
                  </a:lnTo>
                  <a:lnTo>
                    <a:pt x="164893" y="12445"/>
                  </a:lnTo>
                  <a:lnTo>
                    <a:pt x="117304" y="16526"/>
                  </a:lnTo>
                  <a:lnTo>
                    <a:pt x="76863" y="21046"/>
                  </a:lnTo>
                  <a:lnTo>
                    <a:pt x="20110" y="31197"/>
                  </a:lnTo>
                  <a:lnTo>
                    <a:pt x="0" y="42494"/>
                  </a:lnTo>
                  <a:lnTo>
                    <a:pt x="5139" y="48260"/>
                  </a:lnTo>
                  <a:lnTo>
                    <a:pt x="44242" y="59035"/>
                  </a:lnTo>
                  <a:lnTo>
                    <a:pt x="117304" y="68461"/>
                  </a:lnTo>
                  <a:lnTo>
                    <a:pt x="164893" y="72542"/>
                  </a:lnTo>
                  <a:lnTo>
                    <a:pt x="218960" y="76134"/>
                  </a:lnTo>
                  <a:lnTo>
                    <a:pt x="278833" y="79186"/>
                  </a:lnTo>
                  <a:lnTo>
                    <a:pt x="343842" y="81649"/>
                  </a:lnTo>
                  <a:lnTo>
                    <a:pt x="413317" y="83470"/>
                  </a:lnTo>
                  <a:lnTo>
                    <a:pt x="486586" y="84600"/>
                  </a:lnTo>
                  <a:lnTo>
                    <a:pt x="562978" y="84988"/>
                  </a:lnTo>
                  <a:lnTo>
                    <a:pt x="639367" y="84600"/>
                  </a:lnTo>
                  <a:lnTo>
                    <a:pt x="712633" y="83470"/>
                  </a:lnTo>
                  <a:lnTo>
                    <a:pt x="782106" y="81649"/>
                  </a:lnTo>
                  <a:lnTo>
                    <a:pt x="847113" y="79186"/>
                  </a:lnTo>
                  <a:lnTo>
                    <a:pt x="906986" y="76134"/>
                  </a:lnTo>
                  <a:lnTo>
                    <a:pt x="961051" y="72542"/>
                  </a:lnTo>
                  <a:lnTo>
                    <a:pt x="1008640" y="68461"/>
                  </a:lnTo>
                  <a:lnTo>
                    <a:pt x="1049080" y="63942"/>
                  </a:lnTo>
                  <a:lnTo>
                    <a:pt x="1105833" y="53791"/>
                  </a:lnTo>
                  <a:lnTo>
                    <a:pt x="1125943" y="42494"/>
                  </a:lnTo>
                  <a:lnTo>
                    <a:pt x="1120804" y="36727"/>
                  </a:lnTo>
                  <a:lnTo>
                    <a:pt x="1081702" y="25953"/>
                  </a:lnTo>
                  <a:lnTo>
                    <a:pt x="1008640" y="16526"/>
                  </a:lnTo>
                  <a:lnTo>
                    <a:pt x="961051" y="12445"/>
                  </a:lnTo>
                  <a:lnTo>
                    <a:pt x="906986" y="8853"/>
                  </a:lnTo>
                  <a:lnTo>
                    <a:pt x="847113" y="5801"/>
                  </a:lnTo>
                  <a:lnTo>
                    <a:pt x="782106" y="3339"/>
                  </a:lnTo>
                  <a:lnTo>
                    <a:pt x="712633" y="1517"/>
                  </a:lnTo>
                  <a:lnTo>
                    <a:pt x="639367" y="387"/>
                  </a:lnTo>
                  <a:lnTo>
                    <a:pt x="562978" y="0"/>
                  </a:lnTo>
                  <a:close/>
                </a:path>
              </a:pathLst>
            </a:custGeom>
            <a:solidFill>
              <a:srgbClr val="CEBBD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1" name="object 56">
              <a:extLst>
                <a:ext uri="{FF2B5EF4-FFF2-40B4-BE49-F238E27FC236}">
                  <a16:creationId xmlns:a16="http://schemas.microsoft.com/office/drawing/2014/main" id="{3D112928-7E3F-6544-AD2B-CFD32EA26B22}"/>
                </a:ext>
              </a:extLst>
            </p:cNvPr>
            <p:cNvSpPr/>
            <p:nvPr/>
          </p:nvSpPr>
          <p:spPr>
            <a:xfrm>
              <a:off x="4625621" y="2681717"/>
              <a:ext cx="963015" cy="0"/>
            </a:xfrm>
            <a:custGeom>
              <a:avLst/>
              <a:gdLst/>
              <a:ahLst/>
              <a:cxnLst/>
              <a:rect l="l" t="t" r="r" b="b"/>
              <a:pathLst>
                <a:path w="683260">
                  <a:moveTo>
                    <a:pt x="0" y="0"/>
                  </a:moveTo>
                  <a:lnTo>
                    <a:pt x="683120" y="0"/>
                  </a:lnTo>
                </a:path>
              </a:pathLst>
            </a:custGeom>
            <a:ln w="27203">
              <a:solidFill>
                <a:srgbClr val="B7A4C3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2" name="object 57">
              <a:extLst>
                <a:ext uri="{FF2B5EF4-FFF2-40B4-BE49-F238E27FC236}">
                  <a16:creationId xmlns:a16="http://schemas.microsoft.com/office/drawing/2014/main" id="{07215ED0-D711-B047-B313-E0F70E7DEDC5}"/>
                </a:ext>
              </a:extLst>
            </p:cNvPr>
            <p:cNvSpPr/>
            <p:nvPr/>
          </p:nvSpPr>
          <p:spPr>
            <a:xfrm>
              <a:off x="4473847" y="2591529"/>
              <a:ext cx="69810" cy="44603"/>
            </a:xfrm>
            <a:custGeom>
              <a:avLst/>
              <a:gdLst/>
              <a:ahLst/>
              <a:cxnLst/>
              <a:rect l="l" t="t" r="r" b="b"/>
              <a:pathLst>
                <a:path w="49530" h="62864">
                  <a:moveTo>
                    <a:pt x="0" y="0"/>
                  </a:moveTo>
                  <a:lnTo>
                    <a:pt x="13462" y="62268"/>
                  </a:lnTo>
                  <a:lnTo>
                    <a:pt x="39268" y="62268"/>
                  </a:lnTo>
                  <a:lnTo>
                    <a:pt x="49364" y="5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706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3" name="object 58">
              <a:extLst>
                <a:ext uri="{FF2B5EF4-FFF2-40B4-BE49-F238E27FC236}">
                  <a16:creationId xmlns:a16="http://schemas.microsoft.com/office/drawing/2014/main" id="{B4D5D8C2-E223-0B41-8E82-01C425464B90}"/>
                </a:ext>
              </a:extLst>
            </p:cNvPr>
            <p:cNvSpPr/>
            <p:nvPr/>
          </p:nvSpPr>
          <p:spPr>
            <a:xfrm>
              <a:off x="4442219" y="2593917"/>
              <a:ext cx="613965" cy="0"/>
            </a:xfrm>
            <a:custGeom>
              <a:avLst/>
              <a:gdLst/>
              <a:ahLst/>
              <a:cxnLst/>
              <a:rect l="l" t="t" r="r" b="b"/>
              <a:pathLst>
                <a:path w="435610">
                  <a:moveTo>
                    <a:pt x="0" y="0"/>
                  </a:moveTo>
                  <a:lnTo>
                    <a:pt x="435343" y="0"/>
                  </a:lnTo>
                </a:path>
              </a:pathLst>
            </a:custGeom>
            <a:ln w="19075">
              <a:solidFill>
                <a:srgbClr val="A7918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4" name="object 59">
              <a:extLst>
                <a:ext uri="{FF2B5EF4-FFF2-40B4-BE49-F238E27FC236}">
                  <a16:creationId xmlns:a16="http://schemas.microsoft.com/office/drawing/2014/main" id="{E9683201-2ECF-B444-A332-72FED9F7796F}"/>
                </a:ext>
              </a:extLst>
            </p:cNvPr>
            <p:cNvSpPr/>
            <p:nvPr/>
          </p:nvSpPr>
          <p:spPr>
            <a:xfrm>
              <a:off x="5561304" y="2457947"/>
              <a:ext cx="161994" cy="98216"/>
            </a:xfrm>
            <a:custGeom>
              <a:avLst/>
              <a:gdLst/>
              <a:ahLst/>
              <a:cxnLst/>
              <a:rect l="l" t="t" r="r" b="b"/>
              <a:pathLst>
                <a:path w="114935" h="138429">
                  <a:moveTo>
                    <a:pt x="114452" y="0"/>
                  </a:moveTo>
                  <a:lnTo>
                    <a:pt x="0" y="0"/>
                  </a:lnTo>
                  <a:lnTo>
                    <a:pt x="26085" y="138290"/>
                  </a:lnTo>
                  <a:lnTo>
                    <a:pt x="114452" y="0"/>
                  </a:lnTo>
                  <a:close/>
                </a:path>
              </a:pathLst>
            </a:custGeom>
            <a:solidFill>
              <a:srgbClr val="47999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5" name="object 60">
              <a:extLst>
                <a:ext uri="{FF2B5EF4-FFF2-40B4-BE49-F238E27FC236}">
                  <a16:creationId xmlns:a16="http://schemas.microsoft.com/office/drawing/2014/main" id="{DD517D31-D56B-9548-9DCA-09DC73457ADF}"/>
                </a:ext>
              </a:extLst>
            </p:cNvPr>
            <p:cNvSpPr/>
            <p:nvPr/>
          </p:nvSpPr>
          <p:spPr>
            <a:xfrm>
              <a:off x="4368292" y="2457947"/>
              <a:ext cx="161994" cy="98216"/>
            </a:xfrm>
            <a:custGeom>
              <a:avLst/>
              <a:gdLst/>
              <a:ahLst/>
              <a:cxnLst/>
              <a:rect l="l" t="t" r="r" b="b"/>
              <a:pathLst>
                <a:path w="114935" h="138429">
                  <a:moveTo>
                    <a:pt x="114439" y="0"/>
                  </a:moveTo>
                  <a:lnTo>
                    <a:pt x="0" y="0"/>
                  </a:lnTo>
                  <a:lnTo>
                    <a:pt x="88353" y="138290"/>
                  </a:lnTo>
                  <a:lnTo>
                    <a:pt x="114439" y="0"/>
                  </a:lnTo>
                  <a:close/>
                </a:path>
              </a:pathLst>
            </a:custGeom>
            <a:solidFill>
              <a:srgbClr val="47999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6" name="object 61">
              <a:extLst>
                <a:ext uri="{FF2B5EF4-FFF2-40B4-BE49-F238E27FC236}">
                  <a16:creationId xmlns:a16="http://schemas.microsoft.com/office/drawing/2014/main" id="{40EC7A92-1860-DD4D-90F7-F697B7A3D613}"/>
                </a:ext>
              </a:extLst>
            </p:cNvPr>
            <p:cNvSpPr/>
            <p:nvPr/>
          </p:nvSpPr>
          <p:spPr>
            <a:xfrm>
              <a:off x="4442217" y="2367353"/>
              <a:ext cx="1206454" cy="184268"/>
            </a:xfrm>
            <a:custGeom>
              <a:avLst/>
              <a:gdLst/>
              <a:ahLst/>
              <a:cxnLst/>
              <a:rect l="l" t="t" r="r" b="b"/>
              <a:pathLst>
                <a:path w="855979" h="259714">
                  <a:moveTo>
                    <a:pt x="758367" y="0"/>
                  </a:moveTo>
                  <a:lnTo>
                    <a:pt x="97612" y="0"/>
                  </a:lnTo>
                  <a:lnTo>
                    <a:pt x="52722" y="1078"/>
                  </a:lnTo>
                  <a:lnTo>
                    <a:pt x="28819" y="8624"/>
                  </a:lnTo>
                  <a:lnTo>
                    <a:pt x="17855" y="29108"/>
                  </a:lnTo>
                  <a:lnTo>
                    <a:pt x="11785" y="68999"/>
                  </a:lnTo>
                  <a:lnTo>
                    <a:pt x="0" y="184403"/>
                  </a:lnTo>
                  <a:lnTo>
                    <a:pt x="26085" y="259181"/>
                  </a:lnTo>
                  <a:lnTo>
                    <a:pt x="829894" y="259181"/>
                  </a:lnTo>
                  <a:lnTo>
                    <a:pt x="855980" y="184403"/>
                  </a:lnTo>
                  <a:lnTo>
                    <a:pt x="844207" y="68999"/>
                  </a:lnTo>
                  <a:lnTo>
                    <a:pt x="804441" y="10781"/>
                  </a:lnTo>
                  <a:lnTo>
                    <a:pt x="758367" y="0"/>
                  </a:lnTo>
                  <a:close/>
                </a:path>
              </a:pathLst>
            </a:custGeom>
            <a:solidFill>
              <a:srgbClr val="65BC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7" name="object 62">
              <a:extLst>
                <a:ext uri="{FF2B5EF4-FFF2-40B4-BE49-F238E27FC236}">
                  <a16:creationId xmlns:a16="http://schemas.microsoft.com/office/drawing/2014/main" id="{79D1BB0B-18F5-8645-81FA-8E88775AFD3B}"/>
                </a:ext>
              </a:extLst>
            </p:cNvPr>
            <p:cNvSpPr/>
            <p:nvPr/>
          </p:nvSpPr>
          <p:spPr>
            <a:xfrm>
              <a:off x="5547466" y="2591529"/>
              <a:ext cx="69810" cy="44603"/>
            </a:xfrm>
            <a:custGeom>
              <a:avLst/>
              <a:gdLst/>
              <a:ahLst/>
              <a:cxnLst/>
              <a:rect l="l" t="t" r="r" b="b"/>
              <a:pathLst>
                <a:path w="49529" h="62864">
                  <a:moveTo>
                    <a:pt x="49364" y="0"/>
                  </a:moveTo>
                  <a:lnTo>
                    <a:pt x="0" y="5041"/>
                  </a:lnTo>
                  <a:lnTo>
                    <a:pt x="10096" y="62268"/>
                  </a:lnTo>
                  <a:lnTo>
                    <a:pt x="35902" y="62268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85706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8" name="object 63">
              <a:extLst>
                <a:ext uri="{FF2B5EF4-FFF2-40B4-BE49-F238E27FC236}">
                  <a16:creationId xmlns:a16="http://schemas.microsoft.com/office/drawing/2014/main" id="{0648B713-4270-7D45-983E-A85453C38B0F}"/>
                </a:ext>
              </a:extLst>
            </p:cNvPr>
            <p:cNvSpPr/>
            <p:nvPr/>
          </p:nvSpPr>
          <p:spPr>
            <a:xfrm>
              <a:off x="5328837" y="2429527"/>
              <a:ext cx="155728" cy="63525"/>
            </a:xfrm>
            <a:custGeom>
              <a:avLst/>
              <a:gdLst/>
              <a:ahLst/>
              <a:cxnLst/>
              <a:rect l="l" t="t" r="r" b="b"/>
              <a:pathLst>
                <a:path w="110489" h="89535">
                  <a:moveTo>
                    <a:pt x="4013" y="330"/>
                  </a:moveTo>
                  <a:lnTo>
                    <a:pt x="0" y="3937"/>
                  </a:lnTo>
                  <a:lnTo>
                    <a:pt x="322" y="9347"/>
                  </a:lnTo>
                  <a:lnTo>
                    <a:pt x="1125" y="24014"/>
                  </a:lnTo>
                  <a:lnTo>
                    <a:pt x="1855" y="43278"/>
                  </a:lnTo>
                  <a:lnTo>
                    <a:pt x="2074" y="63166"/>
                  </a:lnTo>
                  <a:lnTo>
                    <a:pt x="1384" y="80492"/>
                  </a:lnTo>
                  <a:lnTo>
                    <a:pt x="965" y="85293"/>
                  </a:lnTo>
                  <a:lnTo>
                    <a:pt x="5257" y="89179"/>
                  </a:lnTo>
                  <a:lnTo>
                    <a:pt x="9982" y="88201"/>
                  </a:lnTo>
                  <a:lnTo>
                    <a:pt x="30497" y="85435"/>
                  </a:lnTo>
                  <a:lnTo>
                    <a:pt x="54838" y="84374"/>
                  </a:lnTo>
                  <a:lnTo>
                    <a:pt x="110177" y="84374"/>
                  </a:lnTo>
                  <a:lnTo>
                    <a:pt x="109245" y="79413"/>
                  </a:lnTo>
                  <a:lnTo>
                    <a:pt x="107051" y="62755"/>
                  </a:lnTo>
                  <a:lnTo>
                    <a:pt x="106095" y="43813"/>
                  </a:lnTo>
                  <a:lnTo>
                    <a:pt x="106587" y="25154"/>
                  </a:lnTo>
                  <a:lnTo>
                    <a:pt x="108737" y="9347"/>
                  </a:lnTo>
                  <a:lnTo>
                    <a:pt x="109816" y="4508"/>
                  </a:lnTo>
                  <a:lnTo>
                    <a:pt x="108322" y="2709"/>
                  </a:lnTo>
                  <a:lnTo>
                    <a:pt x="32149" y="2692"/>
                  </a:lnTo>
                  <a:lnTo>
                    <a:pt x="8610" y="939"/>
                  </a:lnTo>
                  <a:lnTo>
                    <a:pt x="4013" y="330"/>
                  </a:lnTo>
                  <a:close/>
                </a:path>
                <a:path w="110489" h="89535">
                  <a:moveTo>
                    <a:pt x="110177" y="84374"/>
                  </a:moveTo>
                  <a:lnTo>
                    <a:pt x="54838" y="84374"/>
                  </a:lnTo>
                  <a:lnTo>
                    <a:pt x="79437" y="85124"/>
                  </a:lnTo>
                  <a:lnTo>
                    <a:pt x="100723" y="87795"/>
                  </a:lnTo>
                  <a:lnTo>
                    <a:pt x="105727" y="88785"/>
                  </a:lnTo>
                  <a:lnTo>
                    <a:pt x="110185" y="84416"/>
                  </a:lnTo>
                  <a:close/>
                </a:path>
                <a:path w="110489" h="89535">
                  <a:moveTo>
                    <a:pt x="106070" y="0"/>
                  </a:moveTo>
                  <a:lnTo>
                    <a:pt x="101117" y="393"/>
                  </a:lnTo>
                  <a:lnTo>
                    <a:pt x="82014" y="1705"/>
                  </a:lnTo>
                  <a:lnTo>
                    <a:pt x="57821" y="2709"/>
                  </a:lnTo>
                  <a:lnTo>
                    <a:pt x="108322" y="2709"/>
                  </a:lnTo>
                  <a:lnTo>
                    <a:pt x="106070" y="0"/>
                  </a:lnTo>
                  <a:close/>
                </a:path>
              </a:pathLst>
            </a:custGeom>
            <a:solidFill>
              <a:srgbClr val="F29A4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9" name="object 64">
              <a:extLst>
                <a:ext uri="{FF2B5EF4-FFF2-40B4-BE49-F238E27FC236}">
                  <a16:creationId xmlns:a16="http://schemas.microsoft.com/office/drawing/2014/main" id="{23D7E295-98F6-914D-AFCA-3EC249128F06}"/>
                </a:ext>
              </a:extLst>
            </p:cNvPr>
            <p:cNvSpPr/>
            <p:nvPr/>
          </p:nvSpPr>
          <p:spPr>
            <a:xfrm>
              <a:off x="4603979" y="2429527"/>
              <a:ext cx="155281" cy="632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0" name="object 65">
              <a:extLst>
                <a:ext uri="{FF2B5EF4-FFF2-40B4-BE49-F238E27FC236}">
                  <a16:creationId xmlns:a16="http://schemas.microsoft.com/office/drawing/2014/main" id="{2EFE989C-1E85-AF49-B961-60F909717CF1}"/>
                </a:ext>
              </a:extLst>
            </p:cNvPr>
            <p:cNvSpPr/>
            <p:nvPr/>
          </p:nvSpPr>
          <p:spPr>
            <a:xfrm>
              <a:off x="5435091" y="2440881"/>
              <a:ext cx="127984" cy="51811"/>
            </a:xfrm>
            <a:custGeom>
              <a:avLst/>
              <a:gdLst/>
              <a:ahLst/>
              <a:cxnLst/>
              <a:rect l="l" t="t" r="r" b="b"/>
              <a:pathLst>
                <a:path w="90804" h="73025">
                  <a:moveTo>
                    <a:pt x="3276" y="266"/>
                  </a:moveTo>
                  <a:lnTo>
                    <a:pt x="0" y="3238"/>
                  </a:lnTo>
                  <a:lnTo>
                    <a:pt x="263" y="7658"/>
                  </a:lnTo>
                  <a:lnTo>
                    <a:pt x="914" y="19662"/>
                  </a:lnTo>
                  <a:lnTo>
                    <a:pt x="1517" y="35879"/>
                  </a:lnTo>
                  <a:lnTo>
                    <a:pt x="1694" y="51724"/>
                  </a:lnTo>
                  <a:lnTo>
                    <a:pt x="1130" y="65912"/>
                  </a:lnTo>
                  <a:lnTo>
                    <a:pt x="853" y="69088"/>
                  </a:lnTo>
                  <a:lnTo>
                    <a:pt x="907" y="69958"/>
                  </a:lnTo>
                  <a:lnTo>
                    <a:pt x="4305" y="73025"/>
                  </a:lnTo>
                  <a:lnTo>
                    <a:pt x="8166" y="72224"/>
                  </a:lnTo>
                  <a:lnTo>
                    <a:pt x="24964" y="69958"/>
                  </a:lnTo>
                  <a:lnTo>
                    <a:pt x="44896" y="69088"/>
                  </a:lnTo>
                  <a:lnTo>
                    <a:pt x="90201" y="69088"/>
                  </a:lnTo>
                  <a:lnTo>
                    <a:pt x="89446" y="65024"/>
                  </a:lnTo>
                  <a:lnTo>
                    <a:pt x="87648" y="51386"/>
                  </a:lnTo>
                  <a:lnTo>
                    <a:pt x="86864" y="35879"/>
                  </a:lnTo>
                  <a:lnTo>
                    <a:pt x="87267" y="20602"/>
                  </a:lnTo>
                  <a:lnTo>
                    <a:pt x="89027" y="7658"/>
                  </a:lnTo>
                  <a:lnTo>
                    <a:pt x="89916" y="3695"/>
                  </a:lnTo>
                  <a:lnTo>
                    <a:pt x="88692" y="2224"/>
                  </a:lnTo>
                  <a:lnTo>
                    <a:pt x="26321" y="2210"/>
                  </a:lnTo>
                  <a:lnTo>
                    <a:pt x="7048" y="774"/>
                  </a:lnTo>
                  <a:lnTo>
                    <a:pt x="3276" y="266"/>
                  </a:lnTo>
                  <a:close/>
                </a:path>
                <a:path w="90804" h="73025">
                  <a:moveTo>
                    <a:pt x="90201" y="69088"/>
                  </a:moveTo>
                  <a:lnTo>
                    <a:pt x="44896" y="69088"/>
                  </a:lnTo>
                  <a:lnTo>
                    <a:pt x="65039" y="69703"/>
                  </a:lnTo>
                  <a:lnTo>
                    <a:pt x="82473" y="71894"/>
                  </a:lnTo>
                  <a:lnTo>
                    <a:pt x="86563" y="72707"/>
                  </a:lnTo>
                  <a:lnTo>
                    <a:pt x="90208" y="69126"/>
                  </a:lnTo>
                  <a:close/>
                </a:path>
                <a:path w="90804" h="73025">
                  <a:moveTo>
                    <a:pt x="86842" y="0"/>
                  </a:moveTo>
                  <a:lnTo>
                    <a:pt x="82804" y="330"/>
                  </a:lnTo>
                  <a:lnTo>
                    <a:pt x="67159" y="1401"/>
                  </a:lnTo>
                  <a:lnTo>
                    <a:pt x="47345" y="2224"/>
                  </a:lnTo>
                  <a:lnTo>
                    <a:pt x="88692" y="2224"/>
                  </a:lnTo>
                  <a:lnTo>
                    <a:pt x="86842" y="0"/>
                  </a:lnTo>
                  <a:close/>
                </a:path>
              </a:pathLst>
            </a:custGeom>
            <a:solidFill>
              <a:srgbClr val="E9CEC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1" name="object 66">
              <a:extLst>
                <a:ext uri="{FF2B5EF4-FFF2-40B4-BE49-F238E27FC236}">
                  <a16:creationId xmlns:a16="http://schemas.microsoft.com/office/drawing/2014/main" id="{79724FA6-FA07-784D-84E1-6E768F1ECD54}"/>
                </a:ext>
              </a:extLst>
            </p:cNvPr>
            <p:cNvSpPr/>
            <p:nvPr/>
          </p:nvSpPr>
          <p:spPr>
            <a:xfrm>
              <a:off x="5035100" y="2593917"/>
              <a:ext cx="613965" cy="0"/>
            </a:xfrm>
            <a:custGeom>
              <a:avLst/>
              <a:gdLst/>
              <a:ahLst/>
              <a:cxnLst/>
              <a:rect l="l" t="t" r="r" b="b"/>
              <a:pathLst>
                <a:path w="435610">
                  <a:moveTo>
                    <a:pt x="0" y="0"/>
                  </a:moveTo>
                  <a:lnTo>
                    <a:pt x="435330" y="0"/>
                  </a:lnTo>
                </a:path>
              </a:pathLst>
            </a:custGeom>
            <a:ln w="19075">
              <a:solidFill>
                <a:srgbClr val="A7918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2" name="object 67">
              <a:extLst>
                <a:ext uri="{FF2B5EF4-FFF2-40B4-BE49-F238E27FC236}">
                  <a16:creationId xmlns:a16="http://schemas.microsoft.com/office/drawing/2014/main" id="{FB78634D-6691-7F46-940C-63E05349D357}"/>
                </a:ext>
              </a:extLst>
            </p:cNvPr>
            <p:cNvSpPr/>
            <p:nvPr/>
          </p:nvSpPr>
          <p:spPr>
            <a:xfrm>
              <a:off x="4376885" y="2567066"/>
              <a:ext cx="1338018" cy="0"/>
            </a:xfrm>
            <a:custGeom>
              <a:avLst/>
              <a:gdLst/>
              <a:ahLst/>
              <a:cxnLst/>
              <a:rect l="l" t="t" r="r" b="b"/>
              <a:pathLst>
                <a:path w="949325">
                  <a:moveTo>
                    <a:pt x="0" y="0"/>
                  </a:moveTo>
                  <a:lnTo>
                    <a:pt x="948702" y="0"/>
                  </a:lnTo>
                </a:path>
              </a:pathLst>
            </a:custGeom>
            <a:ln w="56616">
              <a:solidFill>
                <a:srgbClr val="4CB5B6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3" name="object 68">
              <a:extLst>
                <a:ext uri="{FF2B5EF4-FFF2-40B4-BE49-F238E27FC236}">
                  <a16:creationId xmlns:a16="http://schemas.microsoft.com/office/drawing/2014/main" id="{CBA639E1-DFA3-DA43-AD9A-CC6008989426}"/>
                </a:ext>
              </a:extLst>
            </p:cNvPr>
            <p:cNvSpPr/>
            <p:nvPr/>
          </p:nvSpPr>
          <p:spPr>
            <a:xfrm>
              <a:off x="5049330" y="2494007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30"/>
                  </a:lnTo>
                  <a:lnTo>
                    <a:pt x="7251" y="50495"/>
                  </a:lnTo>
                  <a:lnTo>
                    <a:pt x="395554" y="50495"/>
                  </a:lnTo>
                  <a:lnTo>
                    <a:pt x="402793" y="43230"/>
                  </a:lnTo>
                  <a:lnTo>
                    <a:pt x="402793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A4DBD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4" name="object 69">
              <a:extLst>
                <a:ext uri="{FF2B5EF4-FFF2-40B4-BE49-F238E27FC236}">
                  <a16:creationId xmlns:a16="http://schemas.microsoft.com/office/drawing/2014/main" id="{434FCC36-1F0A-B943-90AE-12FAE7254168}"/>
                </a:ext>
              </a:extLst>
            </p:cNvPr>
            <p:cNvSpPr/>
            <p:nvPr/>
          </p:nvSpPr>
          <p:spPr>
            <a:xfrm>
              <a:off x="5049330" y="2496872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43"/>
                  </a:lnTo>
                  <a:lnTo>
                    <a:pt x="7251" y="50482"/>
                  </a:lnTo>
                  <a:lnTo>
                    <a:pt x="395554" y="50482"/>
                  </a:lnTo>
                  <a:lnTo>
                    <a:pt x="402793" y="43243"/>
                  </a:lnTo>
                  <a:lnTo>
                    <a:pt x="402793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73CBC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5" name="object 70">
              <a:extLst>
                <a:ext uri="{FF2B5EF4-FFF2-40B4-BE49-F238E27FC236}">
                  <a16:creationId xmlns:a16="http://schemas.microsoft.com/office/drawing/2014/main" id="{CE948F37-351D-5F46-8C42-9B95A1F18480}"/>
                </a:ext>
              </a:extLst>
            </p:cNvPr>
            <p:cNvSpPr/>
            <p:nvPr/>
          </p:nvSpPr>
          <p:spPr>
            <a:xfrm>
              <a:off x="4317601" y="2456595"/>
              <a:ext cx="1461527" cy="118941"/>
            </a:xfrm>
            <a:custGeom>
              <a:avLst/>
              <a:gdLst/>
              <a:ahLst/>
              <a:cxnLst/>
              <a:rect l="l" t="t" r="r" b="b"/>
              <a:pathLst>
                <a:path w="1036954" h="167639">
                  <a:moveTo>
                    <a:pt x="50265" y="0"/>
                  </a:moveTo>
                  <a:lnTo>
                    <a:pt x="13244" y="0"/>
                  </a:lnTo>
                  <a:lnTo>
                    <a:pt x="10088" y="639"/>
                  </a:lnTo>
                  <a:lnTo>
                    <a:pt x="3986" y="4275"/>
                  </a:lnTo>
                  <a:lnTo>
                    <a:pt x="0" y="13462"/>
                  </a:lnTo>
                  <a:lnTo>
                    <a:pt x="18" y="13642"/>
                  </a:lnTo>
                  <a:lnTo>
                    <a:pt x="17027" y="66690"/>
                  </a:lnTo>
                  <a:lnTo>
                    <a:pt x="46899" y="139128"/>
                  </a:lnTo>
                  <a:lnTo>
                    <a:pt x="80038" y="162788"/>
                  </a:lnTo>
                  <a:lnTo>
                    <a:pt x="113105" y="167170"/>
                  </a:lnTo>
                  <a:lnTo>
                    <a:pt x="919720" y="167170"/>
                  </a:lnTo>
                  <a:lnTo>
                    <a:pt x="968380" y="163664"/>
                  </a:lnTo>
                  <a:lnTo>
                    <a:pt x="991171" y="126392"/>
                  </a:lnTo>
                  <a:lnTo>
                    <a:pt x="997916" y="109956"/>
                  </a:lnTo>
                  <a:lnTo>
                    <a:pt x="113105" y="109956"/>
                  </a:lnTo>
                  <a:lnTo>
                    <a:pt x="107491" y="99860"/>
                  </a:lnTo>
                  <a:lnTo>
                    <a:pt x="72706" y="13462"/>
                  </a:lnTo>
                  <a:lnTo>
                    <a:pt x="71094" y="11358"/>
                  </a:lnTo>
                  <a:lnTo>
                    <a:pt x="66538" y="6730"/>
                  </a:lnTo>
                  <a:lnTo>
                    <a:pt x="59456" y="2103"/>
                  </a:lnTo>
                  <a:lnTo>
                    <a:pt x="50265" y="0"/>
                  </a:lnTo>
                  <a:close/>
                </a:path>
                <a:path w="1036954" h="167639">
                  <a:moveTo>
                    <a:pt x="1019580" y="0"/>
                  </a:moveTo>
                  <a:lnTo>
                    <a:pt x="982547" y="0"/>
                  </a:lnTo>
                  <a:lnTo>
                    <a:pt x="974624" y="210"/>
                  </a:lnTo>
                  <a:lnTo>
                    <a:pt x="969645" y="1682"/>
                  </a:lnTo>
                  <a:lnTo>
                    <a:pt x="965507" y="5679"/>
                  </a:lnTo>
                  <a:lnTo>
                    <a:pt x="960106" y="13462"/>
                  </a:lnTo>
                  <a:lnTo>
                    <a:pt x="925320" y="99860"/>
                  </a:lnTo>
                  <a:lnTo>
                    <a:pt x="919720" y="109956"/>
                  </a:lnTo>
                  <a:lnTo>
                    <a:pt x="997916" y="109956"/>
                  </a:lnTo>
                  <a:lnTo>
                    <a:pt x="1003584" y="96142"/>
                  </a:lnTo>
                  <a:lnTo>
                    <a:pt x="1018102" y="60315"/>
                  </a:lnTo>
                  <a:lnTo>
                    <a:pt x="1029676" y="30848"/>
                  </a:lnTo>
                  <a:lnTo>
                    <a:pt x="1035834" y="13642"/>
                  </a:lnTo>
                  <a:lnTo>
                    <a:pt x="1036834" y="4694"/>
                  </a:lnTo>
                  <a:lnTo>
                    <a:pt x="1031732" y="1110"/>
                  </a:lnTo>
                  <a:lnTo>
                    <a:pt x="1019580" y="0"/>
                  </a:lnTo>
                  <a:close/>
                </a:path>
              </a:pathLst>
            </a:custGeom>
            <a:solidFill>
              <a:srgbClr val="66C8C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6" name="object 71">
              <a:extLst>
                <a:ext uri="{FF2B5EF4-FFF2-40B4-BE49-F238E27FC236}">
                  <a16:creationId xmlns:a16="http://schemas.microsoft.com/office/drawing/2014/main" id="{C5331100-AE86-D843-8EDC-A07F2AA8386E}"/>
                </a:ext>
              </a:extLst>
            </p:cNvPr>
            <p:cNvSpPr/>
            <p:nvPr/>
          </p:nvSpPr>
          <p:spPr>
            <a:xfrm>
              <a:off x="4473848" y="2494007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30"/>
                  </a:lnTo>
                  <a:lnTo>
                    <a:pt x="7251" y="50495"/>
                  </a:lnTo>
                  <a:lnTo>
                    <a:pt x="395554" y="50495"/>
                  </a:lnTo>
                  <a:lnTo>
                    <a:pt x="402805" y="43230"/>
                  </a:lnTo>
                  <a:lnTo>
                    <a:pt x="402805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A4DBD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7" name="object 72">
              <a:extLst>
                <a:ext uri="{FF2B5EF4-FFF2-40B4-BE49-F238E27FC236}">
                  <a16:creationId xmlns:a16="http://schemas.microsoft.com/office/drawing/2014/main" id="{67F8F4BC-0E02-0D4F-B6F4-58520959B467}"/>
                </a:ext>
              </a:extLst>
            </p:cNvPr>
            <p:cNvSpPr/>
            <p:nvPr/>
          </p:nvSpPr>
          <p:spPr>
            <a:xfrm>
              <a:off x="4473848" y="2496872"/>
              <a:ext cx="568322" cy="36043"/>
            </a:xfrm>
            <a:custGeom>
              <a:avLst/>
              <a:gdLst/>
              <a:ahLst/>
              <a:cxnLst/>
              <a:rect l="l" t="t" r="r" b="b"/>
              <a:pathLst>
                <a:path w="403225" h="50800">
                  <a:moveTo>
                    <a:pt x="395554" y="0"/>
                  </a:moveTo>
                  <a:lnTo>
                    <a:pt x="7251" y="0"/>
                  </a:lnTo>
                  <a:lnTo>
                    <a:pt x="0" y="7251"/>
                  </a:lnTo>
                  <a:lnTo>
                    <a:pt x="0" y="43243"/>
                  </a:lnTo>
                  <a:lnTo>
                    <a:pt x="7251" y="50482"/>
                  </a:lnTo>
                  <a:lnTo>
                    <a:pt x="395554" y="50482"/>
                  </a:lnTo>
                  <a:lnTo>
                    <a:pt x="402805" y="43243"/>
                  </a:lnTo>
                  <a:lnTo>
                    <a:pt x="402805" y="7251"/>
                  </a:lnTo>
                  <a:lnTo>
                    <a:pt x="395554" y="0"/>
                  </a:lnTo>
                  <a:close/>
                </a:path>
              </a:pathLst>
            </a:custGeom>
            <a:solidFill>
              <a:srgbClr val="73CBC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8" name="object 73">
              <a:extLst>
                <a:ext uri="{FF2B5EF4-FFF2-40B4-BE49-F238E27FC236}">
                  <a16:creationId xmlns:a16="http://schemas.microsoft.com/office/drawing/2014/main" id="{78CDCFA2-336B-F74E-9C0C-8B53239A9620}"/>
                </a:ext>
              </a:extLst>
            </p:cNvPr>
            <p:cNvSpPr/>
            <p:nvPr/>
          </p:nvSpPr>
          <p:spPr>
            <a:xfrm>
              <a:off x="5598070" y="2045222"/>
              <a:ext cx="249704" cy="200938"/>
            </a:xfrm>
            <a:custGeom>
              <a:avLst/>
              <a:gdLst/>
              <a:ahLst/>
              <a:cxnLst/>
              <a:rect l="l" t="t" r="r" b="b"/>
              <a:pathLst>
                <a:path w="177164" h="283210">
                  <a:moveTo>
                    <a:pt x="0" y="282752"/>
                  </a:moveTo>
                  <a:lnTo>
                    <a:pt x="176720" y="282752"/>
                  </a:lnTo>
                  <a:lnTo>
                    <a:pt x="176720" y="0"/>
                  </a:lnTo>
                  <a:lnTo>
                    <a:pt x="0" y="0"/>
                  </a:lnTo>
                  <a:lnTo>
                    <a:pt x="0" y="282752"/>
                  </a:lnTo>
                  <a:close/>
                </a:path>
              </a:pathLst>
            </a:custGeom>
            <a:solidFill>
              <a:srgbClr val="DBA58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9" name="object 74">
              <a:extLst>
                <a:ext uri="{FF2B5EF4-FFF2-40B4-BE49-F238E27FC236}">
                  <a16:creationId xmlns:a16="http://schemas.microsoft.com/office/drawing/2014/main" id="{75A7E0C0-FA16-034D-8EF6-9CA02CD03225}"/>
                </a:ext>
              </a:extLst>
            </p:cNvPr>
            <p:cNvSpPr/>
            <p:nvPr/>
          </p:nvSpPr>
          <p:spPr>
            <a:xfrm>
              <a:off x="5625348" y="2060640"/>
              <a:ext cx="195109" cy="169851"/>
            </a:xfrm>
            <a:custGeom>
              <a:avLst/>
              <a:gdLst/>
              <a:ahLst/>
              <a:cxnLst/>
              <a:rect l="l" t="t" r="r" b="b"/>
              <a:pathLst>
                <a:path w="138429" h="239394">
                  <a:moveTo>
                    <a:pt x="0" y="239293"/>
                  </a:moveTo>
                  <a:lnTo>
                    <a:pt x="138010" y="239293"/>
                  </a:lnTo>
                  <a:lnTo>
                    <a:pt x="138010" y="0"/>
                  </a:lnTo>
                  <a:lnTo>
                    <a:pt x="0" y="0"/>
                  </a:lnTo>
                  <a:lnTo>
                    <a:pt x="0" y="239293"/>
                  </a:lnTo>
                  <a:close/>
                </a:path>
              </a:pathLst>
            </a:custGeom>
            <a:solidFill>
              <a:srgbClr val="F0E7D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0" name="object 75">
              <a:extLst>
                <a:ext uri="{FF2B5EF4-FFF2-40B4-BE49-F238E27FC236}">
                  <a16:creationId xmlns:a16="http://schemas.microsoft.com/office/drawing/2014/main" id="{B5F770A0-27B3-AB4F-B969-BFBD42742119}"/>
                </a:ext>
              </a:extLst>
            </p:cNvPr>
            <p:cNvSpPr/>
            <p:nvPr/>
          </p:nvSpPr>
          <p:spPr>
            <a:xfrm>
              <a:off x="5654365" y="2076219"/>
              <a:ext cx="136934" cy="138764"/>
            </a:xfrm>
            <a:custGeom>
              <a:avLst/>
              <a:gdLst/>
              <a:ahLst/>
              <a:cxnLst/>
              <a:rect l="l" t="t" r="r" b="b"/>
              <a:pathLst>
                <a:path w="97154" h="195580">
                  <a:moveTo>
                    <a:pt x="0" y="195376"/>
                  </a:moveTo>
                  <a:lnTo>
                    <a:pt x="96850" y="195376"/>
                  </a:lnTo>
                  <a:lnTo>
                    <a:pt x="96850" y="0"/>
                  </a:lnTo>
                  <a:lnTo>
                    <a:pt x="0" y="0"/>
                  </a:lnTo>
                  <a:lnTo>
                    <a:pt x="0" y="195376"/>
                  </a:lnTo>
                  <a:close/>
                </a:path>
              </a:pathLst>
            </a:custGeom>
            <a:solidFill>
              <a:srgbClr val="E8CA9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1" name="object 76">
              <a:extLst>
                <a:ext uri="{FF2B5EF4-FFF2-40B4-BE49-F238E27FC236}">
                  <a16:creationId xmlns:a16="http://schemas.microsoft.com/office/drawing/2014/main" id="{5CD69491-38AA-3C41-9F55-C318977F681D}"/>
                </a:ext>
              </a:extLst>
            </p:cNvPr>
            <p:cNvSpPr/>
            <p:nvPr/>
          </p:nvSpPr>
          <p:spPr>
            <a:xfrm>
              <a:off x="5620605" y="2230490"/>
              <a:ext cx="204059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0" y="0"/>
                  </a:moveTo>
                  <a:lnTo>
                    <a:pt x="144741" y="0"/>
                  </a:lnTo>
                </a:path>
              </a:pathLst>
            </a:custGeom>
            <a:ln w="762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2" name="object 77">
              <a:extLst>
                <a:ext uri="{FF2B5EF4-FFF2-40B4-BE49-F238E27FC236}">
                  <a16:creationId xmlns:a16="http://schemas.microsoft.com/office/drawing/2014/main" id="{91057E12-7E36-2F4F-B5F4-64F70AA16E10}"/>
                </a:ext>
              </a:extLst>
            </p:cNvPr>
            <p:cNvSpPr/>
            <p:nvPr/>
          </p:nvSpPr>
          <p:spPr>
            <a:xfrm>
              <a:off x="5625348" y="2062892"/>
              <a:ext cx="0" cy="164895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0"/>
                  </a:moveTo>
                  <a:lnTo>
                    <a:pt x="0" y="232410"/>
                  </a:lnTo>
                </a:path>
              </a:pathLst>
            </a:custGeom>
            <a:ln w="673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3" name="object 78">
              <a:extLst>
                <a:ext uri="{FF2B5EF4-FFF2-40B4-BE49-F238E27FC236}">
                  <a16:creationId xmlns:a16="http://schemas.microsoft.com/office/drawing/2014/main" id="{594A430D-2AA2-EA40-BB02-529AB7A7987D}"/>
                </a:ext>
              </a:extLst>
            </p:cNvPr>
            <p:cNvSpPr/>
            <p:nvPr/>
          </p:nvSpPr>
          <p:spPr>
            <a:xfrm>
              <a:off x="5620605" y="2060639"/>
              <a:ext cx="204059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0" y="0"/>
                  </a:moveTo>
                  <a:lnTo>
                    <a:pt x="144741" y="0"/>
                  </a:lnTo>
                </a:path>
              </a:pathLst>
            </a:custGeom>
            <a:ln w="635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4" name="object 79">
              <a:extLst>
                <a:ext uri="{FF2B5EF4-FFF2-40B4-BE49-F238E27FC236}">
                  <a16:creationId xmlns:a16="http://schemas.microsoft.com/office/drawing/2014/main" id="{17049C3F-99D6-DD44-810C-3BD14274F26E}"/>
                </a:ext>
              </a:extLst>
            </p:cNvPr>
            <p:cNvSpPr/>
            <p:nvPr/>
          </p:nvSpPr>
          <p:spPr>
            <a:xfrm>
              <a:off x="5819866" y="2063027"/>
              <a:ext cx="0" cy="165346"/>
            </a:xfrm>
            <a:custGeom>
              <a:avLst/>
              <a:gdLst/>
              <a:ahLst/>
              <a:cxnLst/>
              <a:rect l="l" t="t" r="r" b="b"/>
              <a:pathLst>
                <a:path h="233044">
                  <a:moveTo>
                    <a:pt x="0" y="0"/>
                  </a:moveTo>
                  <a:lnTo>
                    <a:pt x="0" y="232549"/>
                  </a:lnTo>
                </a:path>
              </a:pathLst>
            </a:custGeom>
            <a:ln w="6730">
              <a:solidFill>
                <a:srgbClr val="AE8978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5" name="object 80">
              <a:extLst>
                <a:ext uri="{FF2B5EF4-FFF2-40B4-BE49-F238E27FC236}">
                  <a16:creationId xmlns:a16="http://schemas.microsoft.com/office/drawing/2014/main" id="{64BB9813-051F-E348-A486-76D758CAA85C}"/>
                </a:ext>
              </a:extLst>
            </p:cNvPr>
            <p:cNvSpPr/>
            <p:nvPr/>
          </p:nvSpPr>
          <p:spPr>
            <a:xfrm>
              <a:off x="4741434" y="2808118"/>
              <a:ext cx="547737" cy="49559"/>
            </a:xfrm>
            <a:custGeom>
              <a:avLst/>
              <a:gdLst/>
              <a:ahLst/>
              <a:cxnLst/>
              <a:rect l="l" t="t" r="r" b="b"/>
              <a:pathLst>
                <a:path w="388620" h="69850">
                  <a:moveTo>
                    <a:pt x="194233" y="0"/>
                  </a:moveTo>
                  <a:lnTo>
                    <a:pt x="118627" y="2735"/>
                  </a:lnTo>
                  <a:lnTo>
                    <a:pt x="56888" y="10193"/>
                  </a:lnTo>
                  <a:lnTo>
                    <a:pt x="15263" y="21254"/>
                  </a:lnTo>
                  <a:lnTo>
                    <a:pt x="0" y="34798"/>
                  </a:lnTo>
                  <a:lnTo>
                    <a:pt x="15263" y="48348"/>
                  </a:lnTo>
                  <a:lnTo>
                    <a:pt x="56888" y="59413"/>
                  </a:lnTo>
                  <a:lnTo>
                    <a:pt x="118627" y="66873"/>
                  </a:lnTo>
                  <a:lnTo>
                    <a:pt x="194233" y="69608"/>
                  </a:lnTo>
                  <a:lnTo>
                    <a:pt x="269832" y="66873"/>
                  </a:lnTo>
                  <a:lnTo>
                    <a:pt x="331568" y="59413"/>
                  </a:lnTo>
                  <a:lnTo>
                    <a:pt x="373191" y="48348"/>
                  </a:lnTo>
                  <a:lnTo>
                    <a:pt x="388454" y="34798"/>
                  </a:lnTo>
                  <a:lnTo>
                    <a:pt x="373191" y="21254"/>
                  </a:lnTo>
                  <a:lnTo>
                    <a:pt x="331568" y="10193"/>
                  </a:lnTo>
                  <a:lnTo>
                    <a:pt x="269832" y="2735"/>
                  </a:lnTo>
                  <a:lnTo>
                    <a:pt x="194233" y="0"/>
                  </a:lnTo>
                  <a:close/>
                </a:path>
              </a:pathLst>
            </a:custGeom>
            <a:solidFill>
              <a:srgbClr val="231F20">
                <a:alpha val="16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6" name="object 81">
              <a:extLst>
                <a:ext uri="{FF2B5EF4-FFF2-40B4-BE49-F238E27FC236}">
                  <a16:creationId xmlns:a16="http://schemas.microsoft.com/office/drawing/2014/main" id="{A8F9E116-52D9-5C43-882C-E5BD65AFB0FA}"/>
                </a:ext>
              </a:extLst>
            </p:cNvPr>
            <p:cNvSpPr/>
            <p:nvPr/>
          </p:nvSpPr>
          <p:spPr>
            <a:xfrm>
              <a:off x="5070809" y="2782240"/>
              <a:ext cx="167883" cy="551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7" name="object 82">
              <a:extLst>
                <a:ext uri="{FF2B5EF4-FFF2-40B4-BE49-F238E27FC236}">
                  <a16:creationId xmlns:a16="http://schemas.microsoft.com/office/drawing/2014/main" id="{9D00A147-834F-CD44-8D87-898869406346}"/>
                </a:ext>
              </a:extLst>
            </p:cNvPr>
            <p:cNvSpPr/>
            <p:nvPr/>
          </p:nvSpPr>
          <p:spPr>
            <a:xfrm>
              <a:off x="5070810" y="2541601"/>
              <a:ext cx="127984" cy="275726"/>
            </a:xfrm>
            <a:custGeom>
              <a:avLst/>
              <a:gdLst/>
              <a:ahLst/>
              <a:cxnLst/>
              <a:rect l="l" t="t" r="r" b="b"/>
              <a:pathLst>
                <a:path w="90804" h="388620">
                  <a:moveTo>
                    <a:pt x="70726" y="0"/>
                  </a:moveTo>
                  <a:lnTo>
                    <a:pt x="11442" y="0"/>
                  </a:lnTo>
                  <a:lnTo>
                    <a:pt x="27292" y="194246"/>
                  </a:lnTo>
                  <a:lnTo>
                    <a:pt x="30195" y="235101"/>
                  </a:lnTo>
                  <a:lnTo>
                    <a:pt x="29511" y="263815"/>
                  </a:lnTo>
                  <a:lnTo>
                    <a:pt x="23756" y="293975"/>
                  </a:lnTo>
                  <a:lnTo>
                    <a:pt x="11442" y="339166"/>
                  </a:lnTo>
                  <a:lnTo>
                    <a:pt x="0" y="386003"/>
                  </a:lnTo>
                  <a:lnTo>
                    <a:pt x="9535" y="387182"/>
                  </a:lnTo>
                  <a:lnTo>
                    <a:pt x="31608" y="388489"/>
                  </a:lnTo>
                  <a:lnTo>
                    <a:pt x="56423" y="386582"/>
                  </a:lnTo>
                  <a:lnTo>
                    <a:pt x="74180" y="378117"/>
                  </a:lnTo>
                  <a:lnTo>
                    <a:pt x="82447" y="367934"/>
                  </a:lnTo>
                  <a:lnTo>
                    <a:pt x="85499" y="360997"/>
                  </a:lnTo>
                  <a:lnTo>
                    <a:pt x="83603" y="354117"/>
                  </a:lnTo>
                  <a:lnTo>
                    <a:pt x="77025" y="344106"/>
                  </a:lnTo>
                  <a:lnTo>
                    <a:pt x="73190" y="341033"/>
                  </a:lnTo>
                  <a:lnTo>
                    <a:pt x="70726" y="339166"/>
                  </a:lnTo>
                  <a:lnTo>
                    <a:pt x="73808" y="323739"/>
                  </a:lnTo>
                  <a:lnTo>
                    <a:pt x="80587" y="285256"/>
                  </a:lnTo>
                  <a:lnTo>
                    <a:pt x="87367" y="235412"/>
                  </a:lnTo>
                  <a:lnTo>
                    <a:pt x="90449" y="185902"/>
                  </a:lnTo>
                  <a:lnTo>
                    <a:pt x="90141" y="148922"/>
                  </a:lnTo>
                  <a:lnTo>
                    <a:pt x="87984" y="117230"/>
                  </a:lnTo>
                  <a:lnTo>
                    <a:pt x="82128" y="73399"/>
                  </a:lnTo>
                  <a:lnTo>
                    <a:pt x="70726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8" name="object 83">
              <a:extLst>
                <a:ext uri="{FF2B5EF4-FFF2-40B4-BE49-F238E27FC236}">
                  <a16:creationId xmlns:a16="http://schemas.microsoft.com/office/drawing/2014/main" id="{FECD9996-775D-274D-8150-80D54306FA18}"/>
                </a:ext>
              </a:extLst>
            </p:cNvPr>
            <p:cNvSpPr/>
            <p:nvPr/>
          </p:nvSpPr>
          <p:spPr>
            <a:xfrm>
              <a:off x="5070810" y="2778997"/>
              <a:ext cx="120824" cy="38295"/>
            </a:xfrm>
            <a:custGeom>
              <a:avLst/>
              <a:gdLst/>
              <a:ahLst/>
              <a:cxnLst/>
              <a:rect l="l" t="t" r="r" b="b"/>
              <a:pathLst>
                <a:path w="85725" h="53975">
                  <a:moveTo>
                    <a:pt x="11442" y="4902"/>
                  </a:moveTo>
                  <a:lnTo>
                    <a:pt x="0" y="51409"/>
                  </a:lnTo>
                  <a:lnTo>
                    <a:pt x="9533" y="52588"/>
                  </a:lnTo>
                  <a:lnTo>
                    <a:pt x="31603" y="53895"/>
                  </a:lnTo>
                  <a:lnTo>
                    <a:pt x="56417" y="51988"/>
                  </a:lnTo>
                  <a:lnTo>
                    <a:pt x="74180" y="43522"/>
                  </a:lnTo>
                  <a:lnTo>
                    <a:pt x="82447" y="33340"/>
                  </a:lnTo>
                  <a:lnTo>
                    <a:pt x="85499" y="26403"/>
                  </a:lnTo>
                  <a:lnTo>
                    <a:pt x="83603" y="19523"/>
                  </a:lnTo>
                  <a:lnTo>
                    <a:pt x="79892" y="13876"/>
                  </a:lnTo>
                  <a:lnTo>
                    <a:pt x="49536" y="13876"/>
                  </a:lnTo>
                  <a:lnTo>
                    <a:pt x="36889" y="12178"/>
                  </a:lnTo>
                  <a:lnTo>
                    <a:pt x="16040" y="5397"/>
                  </a:lnTo>
                  <a:lnTo>
                    <a:pt x="14452" y="5080"/>
                  </a:lnTo>
                  <a:lnTo>
                    <a:pt x="12954" y="5016"/>
                  </a:lnTo>
                  <a:lnTo>
                    <a:pt x="11442" y="4902"/>
                  </a:lnTo>
                  <a:close/>
                </a:path>
                <a:path w="85725" h="53975">
                  <a:moveTo>
                    <a:pt x="70726" y="0"/>
                  </a:moveTo>
                  <a:lnTo>
                    <a:pt x="59106" y="9985"/>
                  </a:lnTo>
                  <a:lnTo>
                    <a:pt x="49536" y="13876"/>
                  </a:lnTo>
                  <a:lnTo>
                    <a:pt x="79892" y="13876"/>
                  </a:lnTo>
                  <a:lnTo>
                    <a:pt x="77025" y="9512"/>
                  </a:lnTo>
                  <a:lnTo>
                    <a:pt x="73190" y="6438"/>
                  </a:lnTo>
                  <a:lnTo>
                    <a:pt x="70726" y="4572"/>
                  </a:lnTo>
                  <a:lnTo>
                    <a:pt x="70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9" name="object 84">
              <a:extLst>
                <a:ext uri="{FF2B5EF4-FFF2-40B4-BE49-F238E27FC236}">
                  <a16:creationId xmlns:a16="http://schemas.microsoft.com/office/drawing/2014/main" id="{C6E124C1-1B3B-DE4C-96FF-EFE0C57A45E5}"/>
                </a:ext>
              </a:extLst>
            </p:cNvPr>
            <p:cNvSpPr/>
            <p:nvPr/>
          </p:nvSpPr>
          <p:spPr>
            <a:xfrm>
              <a:off x="5142820" y="2665616"/>
              <a:ext cx="52733" cy="343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0" name="object 85">
              <a:extLst>
                <a:ext uri="{FF2B5EF4-FFF2-40B4-BE49-F238E27FC236}">
                  <a16:creationId xmlns:a16="http://schemas.microsoft.com/office/drawing/2014/main" id="{7F6150A4-2EC2-5D46-B0D7-E1F5A44847AD}"/>
                </a:ext>
              </a:extLst>
            </p:cNvPr>
            <p:cNvSpPr/>
            <p:nvPr/>
          </p:nvSpPr>
          <p:spPr>
            <a:xfrm>
              <a:off x="4775032" y="2782240"/>
              <a:ext cx="167900" cy="551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1" name="object 86">
              <a:extLst>
                <a:ext uri="{FF2B5EF4-FFF2-40B4-BE49-F238E27FC236}">
                  <a16:creationId xmlns:a16="http://schemas.microsoft.com/office/drawing/2014/main" id="{7B02EE3C-389A-B843-8F83-25DCF0C24DD5}"/>
                </a:ext>
              </a:extLst>
            </p:cNvPr>
            <p:cNvSpPr/>
            <p:nvPr/>
          </p:nvSpPr>
          <p:spPr>
            <a:xfrm>
              <a:off x="4815432" y="2541601"/>
              <a:ext cx="127984" cy="275726"/>
            </a:xfrm>
            <a:custGeom>
              <a:avLst/>
              <a:gdLst/>
              <a:ahLst/>
              <a:cxnLst/>
              <a:rect l="l" t="t" r="r" b="b"/>
              <a:pathLst>
                <a:path w="90804" h="388620">
                  <a:moveTo>
                    <a:pt x="79019" y="0"/>
                  </a:moveTo>
                  <a:lnTo>
                    <a:pt x="19723" y="0"/>
                  </a:lnTo>
                  <a:lnTo>
                    <a:pt x="8320" y="73399"/>
                  </a:lnTo>
                  <a:lnTo>
                    <a:pt x="2465" y="117230"/>
                  </a:lnTo>
                  <a:lnTo>
                    <a:pt x="308" y="148922"/>
                  </a:lnTo>
                  <a:lnTo>
                    <a:pt x="0" y="185902"/>
                  </a:lnTo>
                  <a:lnTo>
                    <a:pt x="3081" y="235412"/>
                  </a:lnTo>
                  <a:lnTo>
                    <a:pt x="9861" y="285256"/>
                  </a:lnTo>
                  <a:lnTo>
                    <a:pt x="16641" y="323739"/>
                  </a:lnTo>
                  <a:lnTo>
                    <a:pt x="19723" y="339166"/>
                  </a:lnTo>
                  <a:lnTo>
                    <a:pt x="17259" y="341033"/>
                  </a:lnTo>
                  <a:lnTo>
                    <a:pt x="13423" y="344106"/>
                  </a:lnTo>
                  <a:lnTo>
                    <a:pt x="6853" y="354117"/>
                  </a:lnTo>
                  <a:lnTo>
                    <a:pt x="4960" y="360997"/>
                  </a:lnTo>
                  <a:lnTo>
                    <a:pt x="8014" y="367934"/>
                  </a:lnTo>
                  <a:lnTo>
                    <a:pt x="16281" y="378117"/>
                  </a:lnTo>
                  <a:lnTo>
                    <a:pt x="34038" y="386582"/>
                  </a:lnTo>
                  <a:lnTo>
                    <a:pt x="58853" y="388489"/>
                  </a:lnTo>
                  <a:lnTo>
                    <a:pt x="80926" y="387182"/>
                  </a:lnTo>
                  <a:lnTo>
                    <a:pt x="90462" y="386003"/>
                  </a:lnTo>
                  <a:lnTo>
                    <a:pt x="79019" y="339166"/>
                  </a:lnTo>
                  <a:lnTo>
                    <a:pt x="66698" y="293975"/>
                  </a:lnTo>
                  <a:lnTo>
                    <a:pt x="60939" y="263815"/>
                  </a:lnTo>
                  <a:lnTo>
                    <a:pt x="60254" y="235101"/>
                  </a:lnTo>
                  <a:lnTo>
                    <a:pt x="63157" y="194246"/>
                  </a:lnTo>
                  <a:lnTo>
                    <a:pt x="79019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2" name="object 87">
              <a:extLst>
                <a:ext uri="{FF2B5EF4-FFF2-40B4-BE49-F238E27FC236}">
                  <a16:creationId xmlns:a16="http://schemas.microsoft.com/office/drawing/2014/main" id="{33837155-0AF5-0941-9728-7236EA3AE22A}"/>
                </a:ext>
              </a:extLst>
            </p:cNvPr>
            <p:cNvSpPr/>
            <p:nvPr/>
          </p:nvSpPr>
          <p:spPr>
            <a:xfrm>
              <a:off x="4822424" y="2778997"/>
              <a:ext cx="120824" cy="38295"/>
            </a:xfrm>
            <a:custGeom>
              <a:avLst/>
              <a:gdLst/>
              <a:ahLst/>
              <a:cxnLst/>
              <a:rect l="l" t="t" r="r" b="b"/>
              <a:pathLst>
                <a:path w="85725" h="53975">
                  <a:moveTo>
                    <a:pt x="14762" y="0"/>
                  </a:moveTo>
                  <a:lnTo>
                    <a:pt x="14762" y="4572"/>
                  </a:lnTo>
                  <a:lnTo>
                    <a:pt x="12298" y="6438"/>
                  </a:lnTo>
                  <a:lnTo>
                    <a:pt x="8462" y="9512"/>
                  </a:lnTo>
                  <a:lnTo>
                    <a:pt x="1892" y="19523"/>
                  </a:lnTo>
                  <a:lnTo>
                    <a:pt x="0" y="26403"/>
                  </a:lnTo>
                  <a:lnTo>
                    <a:pt x="3053" y="33340"/>
                  </a:lnTo>
                  <a:lnTo>
                    <a:pt x="11320" y="43522"/>
                  </a:lnTo>
                  <a:lnTo>
                    <a:pt x="29078" y="51988"/>
                  </a:lnTo>
                  <a:lnTo>
                    <a:pt x="53892" y="53895"/>
                  </a:lnTo>
                  <a:lnTo>
                    <a:pt x="75966" y="52588"/>
                  </a:lnTo>
                  <a:lnTo>
                    <a:pt x="85501" y="51409"/>
                  </a:lnTo>
                  <a:lnTo>
                    <a:pt x="76266" y="13876"/>
                  </a:lnTo>
                  <a:lnTo>
                    <a:pt x="35963" y="13876"/>
                  </a:lnTo>
                  <a:lnTo>
                    <a:pt x="26389" y="9985"/>
                  </a:lnTo>
                  <a:lnTo>
                    <a:pt x="14762" y="0"/>
                  </a:lnTo>
                  <a:close/>
                </a:path>
                <a:path w="85725" h="53975">
                  <a:moveTo>
                    <a:pt x="74058" y="4902"/>
                  </a:moveTo>
                  <a:lnTo>
                    <a:pt x="72534" y="5016"/>
                  </a:lnTo>
                  <a:lnTo>
                    <a:pt x="71048" y="5080"/>
                  </a:lnTo>
                  <a:lnTo>
                    <a:pt x="69461" y="5397"/>
                  </a:lnTo>
                  <a:lnTo>
                    <a:pt x="48611" y="12178"/>
                  </a:lnTo>
                  <a:lnTo>
                    <a:pt x="35963" y="13876"/>
                  </a:lnTo>
                  <a:lnTo>
                    <a:pt x="76266" y="13876"/>
                  </a:lnTo>
                  <a:lnTo>
                    <a:pt x="74058" y="4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3" name="object 88">
              <a:extLst>
                <a:ext uri="{FF2B5EF4-FFF2-40B4-BE49-F238E27FC236}">
                  <a16:creationId xmlns:a16="http://schemas.microsoft.com/office/drawing/2014/main" id="{9948A98E-48A1-7940-9596-7D5FA064B633}"/>
                </a:ext>
              </a:extLst>
            </p:cNvPr>
            <p:cNvSpPr/>
            <p:nvPr/>
          </p:nvSpPr>
          <p:spPr>
            <a:xfrm>
              <a:off x="4757582" y="2231328"/>
              <a:ext cx="122719" cy="12605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4" name="object 89">
              <a:extLst>
                <a:ext uri="{FF2B5EF4-FFF2-40B4-BE49-F238E27FC236}">
                  <a16:creationId xmlns:a16="http://schemas.microsoft.com/office/drawing/2014/main" id="{E3B75841-A116-1247-87A8-87EB70FF9E3E}"/>
                </a:ext>
              </a:extLst>
            </p:cNvPr>
            <p:cNvSpPr/>
            <p:nvPr/>
          </p:nvSpPr>
          <p:spPr>
            <a:xfrm>
              <a:off x="4834423" y="2665616"/>
              <a:ext cx="64510" cy="3004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5" name="object 90">
              <a:extLst>
                <a:ext uri="{FF2B5EF4-FFF2-40B4-BE49-F238E27FC236}">
                  <a16:creationId xmlns:a16="http://schemas.microsoft.com/office/drawing/2014/main" id="{3060F682-AAE8-9B40-A9BC-F8D354134B45}"/>
                </a:ext>
              </a:extLst>
            </p:cNvPr>
            <p:cNvSpPr/>
            <p:nvPr/>
          </p:nvSpPr>
          <p:spPr>
            <a:xfrm>
              <a:off x="4870921" y="2695657"/>
              <a:ext cx="28013" cy="224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6" name="object 91">
              <a:extLst>
                <a:ext uri="{FF2B5EF4-FFF2-40B4-BE49-F238E27FC236}">
                  <a16:creationId xmlns:a16="http://schemas.microsoft.com/office/drawing/2014/main" id="{3BBACCFA-F31B-0E49-AEF8-8051E8669B17}"/>
                </a:ext>
              </a:extLst>
            </p:cNvPr>
            <p:cNvSpPr/>
            <p:nvPr/>
          </p:nvSpPr>
          <p:spPr>
            <a:xfrm>
              <a:off x="4228223" y="1937901"/>
              <a:ext cx="191781" cy="4872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7" name="object 92">
              <a:extLst>
                <a:ext uri="{FF2B5EF4-FFF2-40B4-BE49-F238E27FC236}">
                  <a16:creationId xmlns:a16="http://schemas.microsoft.com/office/drawing/2014/main" id="{1EF7C394-96F5-AF4D-A9AB-CB008871D5BE}"/>
                </a:ext>
              </a:extLst>
            </p:cNvPr>
            <p:cNvSpPr/>
            <p:nvPr/>
          </p:nvSpPr>
          <p:spPr>
            <a:xfrm>
              <a:off x="4339795" y="2004455"/>
              <a:ext cx="80550" cy="25680"/>
            </a:xfrm>
            <a:custGeom>
              <a:avLst/>
              <a:gdLst/>
              <a:ahLst/>
              <a:cxnLst/>
              <a:rect l="l" t="t" r="r" b="b"/>
              <a:pathLst>
                <a:path w="57150" h="36194">
                  <a:moveTo>
                    <a:pt x="47754" y="0"/>
                  </a:moveTo>
                  <a:lnTo>
                    <a:pt x="28776" y="1006"/>
                  </a:lnTo>
                  <a:lnTo>
                    <a:pt x="9625" y="7858"/>
                  </a:lnTo>
                  <a:lnTo>
                    <a:pt x="0" y="24744"/>
                  </a:lnTo>
                  <a:lnTo>
                    <a:pt x="2789" y="32963"/>
                  </a:lnTo>
                  <a:lnTo>
                    <a:pt x="10898" y="36155"/>
                  </a:lnTo>
                  <a:lnTo>
                    <a:pt x="21675" y="34956"/>
                  </a:lnTo>
                  <a:lnTo>
                    <a:pt x="54098" y="3739"/>
                  </a:lnTo>
                  <a:lnTo>
                    <a:pt x="55601" y="562"/>
                  </a:lnTo>
                  <a:lnTo>
                    <a:pt x="47754" y="0"/>
                  </a:lnTo>
                  <a:close/>
                </a:path>
                <a:path w="57150" h="36194">
                  <a:moveTo>
                    <a:pt x="55613" y="537"/>
                  </a:moveTo>
                  <a:lnTo>
                    <a:pt x="56857" y="652"/>
                  </a:lnTo>
                  <a:lnTo>
                    <a:pt x="55613" y="537"/>
                  </a:lnTo>
                  <a:close/>
                </a:path>
              </a:pathLst>
            </a:custGeom>
            <a:solidFill>
              <a:srgbClr val="A2DEF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8" name="object 93">
              <a:extLst>
                <a:ext uri="{FF2B5EF4-FFF2-40B4-BE49-F238E27FC236}">
                  <a16:creationId xmlns:a16="http://schemas.microsoft.com/office/drawing/2014/main" id="{351F01B7-2BE8-D342-9B5C-D406B1CA24B2}"/>
                </a:ext>
              </a:extLst>
            </p:cNvPr>
            <p:cNvSpPr/>
            <p:nvPr/>
          </p:nvSpPr>
          <p:spPr>
            <a:xfrm>
              <a:off x="4753194" y="2420309"/>
              <a:ext cx="520887" cy="252749"/>
            </a:xfrm>
            <a:custGeom>
              <a:avLst/>
              <a:gdLst/>
              <a:ahLst/>
              <a:cxnLst/>
              <a:rect l="l" t="t" r="r" b="b"/>
              <a:pathLst>
                <a:path w="369570" h="356235">
                  <a:moveTo>
                    <a:pt x="313080" y="0"/>
                  </a:moveTo>
                  <a:lnTo>
                    <a:pt x="182511" y="0"/>
                  </a:lnTo>
                  <a:lnTo>
                    <a:pt x="186651" y="558"/>
                  </a:lnTo>
                  <a:lnTo>
                    <a:pt x="56095" y="558"/>
                  </a:lnTo>
                  <a:lnTo>
                    <a:pt x="26815" y="122329"/>
                  </a:lnTo>
                  <a:lnTo>
                    <a:pt x="11212" y="196916"/>
                  </a:lnTo>
                  <a:lnTo>
                    <a:pt x="4026" y="254915"/>
                  </a:lnTo>
                  <a:lnTo>
                    <a:pt x="0" y="326923"/>
                  </a:lnTo>
                  <a:lnTo>
                    <a:pt x="18865" y="343788"/>
                  </a:lnTo>
                  <a:lnTo>
                    <a:pt x="43764" y="352448"/>
                  </a:lnTo>
                  <a:lnTo>
                    <a:pt x="91447" y="355639"/>
                  </a:lnTo>
                  <a:lnTo>
                    <a:pt x="178663" y="356095"/>
                  </a:lnTo>
                  <a:lnTo>
                    <a:pt x="281742" y="350967"/>
                  </a:lnTo>
                  <a:lnTo>
                    <a:pt x="336122" y="340944"/>
                  </a:lnTo>
                  <a:lnTo>
                    <a:pt x="362364" y="330920"/>
                  </a:lnTo>
                  <a:lnTo>
                    <a:pt x="369176" y="326364"/>
                  </a:lnTo>
                  <a:lnTo>
                    <a:pt x="358043" y="225194"/>
                  </a:lnTo>
                  <a:lnTo>
                    <a:pt x="339023" y="118581"/>
                  </a:lnTo>
                  <a:lnTo>
                    <a:pt x="321055" y="34269"/>
                  </a:lnTo>
                  <a:lnTo>
                    <a:pt x="313080" y="0"/>
                  </a:lnTo>
                  <a:close/>
                </a:path>
              </a:pathLst>
            </a:custGeom>
            <a:solidFill>
              <a:srgbClr val="FFD18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9" name="object 94">
              <a:extLst>
                <a:ext uri="{FF2B5EF4-FFF2-40B4-BE49-F238E27FC236}">
                  <a16:creationId xmlns:a16="http://schemas.microsoft.com/office/drawing/2014/main" id="{EED7FEC4-C2FC-9E44-9E4F-520800F181D8}"/>
                </a:ext>
              </a:extLst>
            </p:cNvPr>
            <p:cNvSpPr/>
            <p:nvPr/>
          </p:nvSpPr>
          <p:spPr>
            <a:xfrm>
              <a:off x="4810013" y="2202567"/>
              <a:ext cx="413488" cy="229321"/>
            </a:xfrm>
            <a:custGeom>
              <a:avLst/>
              <a:gdLst/>
              <a:ahLst/>
              <a:cxnLst/>
              <a:rect l="l" t="t" r="r" b="b"/>
              <a:pathLst>
                <a:path w="293370" h="323214">
                  <a:moveTo>
                    <a:pt x="108899" y="0"/>
                  </a:moveTo>
                  <a:lnTo>
                    <a:pt x="55113" y="2651"/>
                  </a:lnTo>
                  <a:lnTo>
                    <a:pt x="16078" y="22191"/>
                  </a:lnTo>
                  <a:lnTo>
                    <a:pt x="4824" y="63138"/>
                  </a:lnTo>
                  <a:lnTo>
                    <a:pt x="4783" y="71703"/>
                  </a:lnTo>
                  <a:lnTo>
                    <a:pt x="13190" y="173568"/>
                  </a:lnTo>
                  <a:lnTo>
                    <a:pt x="17080" y="227071"/>
                  </a:lnTo>
                  <a:lnTo>
                    <a:pt x="17431" y="249803"/>
                  </a:lnTo>
                  <a:lnTo>
                    <a:pt x="15223" y="259358"/>
                  </a:lnTo>
                  <a:lnTo>
                    <a:pt x="9877" y="269646"/>
                  </a:lnTo>
                  <a:lnTo>
                    <a:pt x="3250" y="281838"/>
                  </a:lnTo>
                  <a:lnTo>
                    <a:pt x="0" y="294442"/>
                  </a:lnTo>
                  <a:lnTo>
                    <a:pt x="64196" y="319757"/>
                  </a:lnTo>
                  <a:lnTo>
                    <a:pt x="113254" y="323061"/>
                  </a:lnTo>
                  <a:lnTo>
                    <a:pt x="179523" y="323061"/>
                  </a:lnTo>
                  <a:lnTo>
                    <a:pt x="234467" y="321044"/>
                  </a:lnTo>
                  <a:lnTo>
                    <a:pt x="278533" y="314099"/>
                  </a:lnTo>
                  <a:lnTo>
                    <a:pt x="292783" y="294442"/>
                  </a:lnTo>
                  <a:lnTo>
                    <a:pt x="289532" y="281838"/>
                  </a:lnTo>
                  <a:lnTo>
                    <a:pt x="282902" y="269646"/>
                  </a:lnTo>
                  <a:lnTo>
                    <a:pt x="277554" y="259358"/>
                  </a:lnTo>
                  <a:lnTo>
                    <a:pt x="277406" y="225070"/>
                  </a:lnTo>
                  <a:lnTo>
                    <a:pt x="281193" y="161115"/>
                  </a:lnTo>
                  <a:lnTo>
                    <a:pt x="285769" y="99368"/>
                  </a:lnTo>
                  <a:lnTo>
                    <a:pt x="287993" y="71703"/>
                  </a:lnTo>
                  <a:lnTo>
                    <a:pt x="289235" y="40421"/>
                  </a:lnTo>
                  <a:lnTo>
                    <a:pt x="258199" y="8190"/>
                  </a:lnTo>
                  <a:lnTo>
                    <a:pt x="188543" y="1662"/>
                  </a:lnTo>
                  <a:lnTo>
                    <a:pt x="125814" y="1662"/>
                  </a:lnTo>
                  <a:lnTo>
                    <a:pt x="141883" y="1323"/>
                  </a:lnTo>
                  <a:lnTo>
                    <a:pt x="154874" y="1316"/>
                  </a:lnTo>
                  <a:lnTo>
                    <a:pt x="108899" y="0"/>
                  </a:lnTo>
                  <a:close/>
                </a:path>
                <a:path w="293370" h="323214">
                  <a:moveTo>
                    <a:pt x="154874" y="1316"/>
                  </a:moveTo>
                  <a:lnTo>
                    <a:pt x="141883" y="1323"/>
                  </a:lnTo>
                  <a:lnTo>
                    <a:pt x="125814" y="1662"/>
                  </a:lnTo>
                  <a:lnTo>
                    <a:pt x="166975" y="1662"/>
                  </a:lnTo>
                  <a:lnTo>
                    <a:pt x="154874" y="1316"/>
                  </a:lnTo>
                  <a:close/>
                </a:path>
                <a:path w="293370" h="323214">
                  <a:moveTo>
                    <a:pt x="179696" y="1302"/>
                  </a:moveTo>
                  <a:lnTo>
                    <a:pt x="154874" y="1316"/>
                  </a:lnTo>
                  <a:lnTo>
                    <a:pt x="166975" y="1662"/>
                  </a:lnTo>
                  <a:lnTo>
                    <a:pt x="188543" y="1662"/>
                  </a:lnTo>
                  <a:lnTo>
                    <a:pt x="179696" y="1302"/>
                  </a:lnTo>
                  <a:close/>
                </a:path>
              </a:pathLst>
            </a:custGeom>
            <a:solidFill>
              <a:srgbClr val="F1B2D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0" name="object 95">
              <a:extLst>
                <a:ext uri="{FF2B5EF4-FFF2-40B4-BE49-F238E27FC236}">
                  <a16:creationId xmlns:a16="http://schemas.microsoft.com/office/drawing/2014/main" id="{F5783340-6BF6-364A-A634-A820344A0C73}"/>
                </a:ext>
              </a:extLst>
            </p:cNvPr>
            <p:cNvSpPr/>
            <p:nvPr/>
          </p:nvSpPr>
          <p:spPr>
            <a:xfrm>
              <a:off x="4775033" y="2166127"/>
              <a:ext cx="477514" cy="16348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1" name="object 96">
              <a:extLst>
                <a:ext uri="{FF2B5EF4-FFF2-40B4-BE49-F238E27FC236}">
                  <a16:creationId xmlns:a16="http://schemas.microsoft.com/office/drawing/2014/main" id="{C3666352-6847-AA4F-BEA8-67A35BA988AF}"/>
                </a:ext>
              </a:extLst>
            </p:cNvPr>
            <p:cNvSpPr/>
            <p:nvPr/>
          </p:nvSpPr>
          <p:spPr>
            <a:xfrm>
              <a:off x="4422471" y="1744985"/>
              <a:ext cx="1056989" cy="451885"/>
            </a:xfrm>
            <a:custGeom>
              <a:avLst/>
              <a:gdLst/>
              <a:ahLst/>
              <a:cxnLst/>
              <a:rect l="l" t="t" r="r" b="b"/>
              <a:pathLst>
                <a:path w="749935" h="636905">
                  <a:moveTo>
                    <a:pt x="400636" y="607471"/>
                  </a:moveTo>
                  <a:lnTo>
                    <a:pt x="212517" y="607471"/>
                  </a:lnTo>
                  <a:lnTo>
                    <a:pt x="232298" y="608688"/>
                  </a:lnTo>
                  <a:lnTo>
                    <a:pt x="251748" y="620092"/>
                  </a:lnTo>
                  <a:lnTo>
                    <a:pt x="271656" y="632988"/>
                  </a:lnTo>
                  <a:lnTo>
                    <a:pt x="304879" y="636890"/>
                  </a:lnTo>
                  <a:lnTo>
                    <a:pt x="364277" y="621312"/>
                  </a:lnTo>
                  <a:lnTo>
                    <a:pt x="400636" y="607471"/>
                  </a:lnTo>
                  <a:close/>
                </a:path>
                <a:path w="749935" h="636905">
                  <a:moveTo>
                    <a:pt x="384782" y="0"/>
                  </a:moveTo>
                  <a:lnTo>
                    <a:pt x="323192" y="5019"/>
                  </a:lnTo>
                  <a:lnTo>
                    <a:pt x="274904" y="18872"/>
                  </a:lnTo>
                  <a:lnTo>
                    <a:pt x="228439" y="37560"/>
                  </a:lnTo>
                  <a:lnTo>
                    <a:pt x="184859" y="61218"/>
                  </a:lnTo>
                  <a:lnTo>
                    <a:pt x="145230" y="89983"/>
                  </a:lnTo>
                  <a:lnTo>
                    <a:pt x="110617" y="123990"/>
                  </a:lnTo>
                  <a:lnTo>
                    <a:pt x="82083" y="163375"/>
                  </a:lnTo>
                  <a:lnTo>
                    <a:pt x="61156" y="210751"/>
                  </a:lnTo>
                  <a:lnTo>
                    <a:pt x="53544" y="252955"/>
                  </a:lnTo>
                  <a:lnTo>
                    <a:pt x="51523" y="291735"/>
                  </a:lnTo>
                  <a:lnTo>
                    <a:pt x="47367" y="328840"/>
                  </a:lnTo>
                  <a:lnTo>
                    <a:pt x="33353" y="366017"/>
                  </a:lnTo>
                  <a:lnTo>
                    <a:pt x="11147" y="408500"/>
                  </a:lnTo>
                  <a:lnTo>
                    <a:pt x="0" y="442555"/>
                  </a:lnTo>
                  <a:lnTo>
                    <a:pt x="2449" y="469821"/>
                  </a:lnTo>
                  <a:lnTo>
                    <a:pt x="21034" y="491937"/>
                  </a:lnTo>
                  <a:lnTo>
                    <a:pt x="47419" y="504470"/>
                  </a:lnTo>
                  <a:lnTo>
                    <a:pt x="69911" y="508507"/>
                  </a:lnTo>
                  <a:lnTo>
                    <a:pt x="86015" y="513968"/>
                  </a:lnTo>
                  <a:lnTo>
                    <a:pt x="93233" y="530774"/>
                  </a:lnTo>
                  <a:lnTo>
                    <a:pt x="95605" y="554822"/>
                  </a:lnTo>
                  <a:lnTo>
                    <a:pt x="101066" y="575283"/>
                  </a:lnTo>
                  <a:lnTo>
                    <a:pt x="112961" y="592012"/>
                  </a:lnTo>
                  <a:lnTo>
                    <a:pt x="134635" y="604866"/>
                  </a:lnTo>
                  <a:lnTo>
                    <a:pt x="171591" y="614362"/>
                  </a:lnTo>
                  <a:lnTo>
                    <a:pt x="194916" y="612297"/>
                  </a:lnTo>
                  <a:lnTo>
                    <a:pt x="212517" y="607471"/>
                  </a:lnTo>
                  <a:lnTo>
                    <a:pt x="400636" y="607471"/>
                  </a:lnTo>
                  <a:lnTo>
                    <a:pt x="419335" y="600353"/>
                  </a:lnTo>
                  <a:lnTo>
                    <a:pt x="450699" y="586560"/>
                  </a:lnTo>
                  <a:lnTo>
                    <a:pt x="452737" y="585219"/>
                  </a:lnTo>
                  <a:lnTo>
                    <a:pt x="410962" y="581002"/>
                  </a:lnTo>
                  <a:lnTo>
                    <a:pt x="489181" y="555971"/>
                  </a:lnTo>
                  <a:lnTo>
                    <a:pt x="584625" y="555971"/>
                  </a:lnTo>
                  <a:lnTo>
                    <a:pt x="590336" y="548299"/>
                  </a:lnTo>
                  <a:lnTo>
                    <a:pt x="592597" y="532018"/>
                  </a:lnTo>
                  <a:lnTo>
                    <a:pt x="595208" y="518927"/>
                  </a:lnTo>
                  <a:lnTo>
                    <a:pt x="606907" y="510185"/>
                  </a:lnTo>
                  <a:lnTo>
                    <a:pt x="626698" y="502413"/>
                  </a:lnTo>
                  <a:lnTo>
                    <a:pt x="653583" y="492229"/>
                  </a:lnTo>
                  <a:lnTo>
                    <a:pt x="675167" y="479226"/>
                  </a:lnTo>
                  <a:lnTo>
                    <a:pt x="683445" y="464596"/>
                  </a:lnTo>
                  <a:lnTo>
                    <a:pt x="684035" y="447386"/>
                  </a:lnTo>
                  <a:lnTo>
                    <a:pt x="682551" y="426646"/>
                  </a:lnTo>
                  <a:lnTo>
                    <a:pt x="683839" y="408945"/>
                  </a:lnTo>
                  <a:lnTo>
                    <a:pt x="690251" y="396871"/>
                  </a:lnTo>
                  <a:lnTo>
                    <a:pt x="703697" y="383445"/>
                  </a:lnTo>
                  <a:lnTo>
                    <a:pt x="726087" y="361686"/>
                  </a:lnTo>
                  <a:lnTo>
                    <a:pt x="746307" y="330244"/>
                  </a:lnTo>
                  <a:lnTo>
                    <a:pt x="749422" y="295532"/>
                  </a:lnTo>
                  <a:lnTo>
                    <a:pt x="731579" y="262191"/>
                  </a:lnTo>
                  <a:lnTo>
                    <a:pt x="688927" y="234864"/>
                  </a:lnTo>
                  <a:lnTo>
                    <a:pt x="653494" y="208446"/>
                  </a:lnTo>
                  <a:lnTo>
                    <a:pt x="631943" y="170135"/>
                  </a:lnTo>
                  <a:lnTo>
                    <a:pt x="616181" y="126683"/>
                  </a:lnTo>
                  <a:lnTo>
                    <a:pt x="598114" y="84845"/>
                  </a:lnTo>
                  <a:lnTo>
                    <a:pt x="569648" y="51374"/>
                  </a:lnTo>
                  <a:lnTo>
                    <a:pt x="546542" y="34890"/>
                  </a:lnTo>
                  <a:lnTo>
                    <a:pt x="453609" y="34890"/>
                  </a:lnTo>
                  <a:lnTo>
                    <a:pt x="446968" y="26993"/>
                  </a:lnTo>
                  <a:lnTo>
                    <a:pt x="425034" y="11344"/>
                  </a:lnTo>
                  <a:lnTo>
                    <a:pt x="384782" y="0"/>
                  </a:lnTo>
                  <a:close/>
                </a:path>
                <a:path w="749935" h="636905">
                  <a:moveTo>
                    <a:pt x="584625" y="555971"/>
                  </a:moveTo>
                  <a:lnTo>
                    <a:pt x="489181" y="555971"/>
                  </a:lnTo>
                  <a:lnTo>
                    <a:pt x="470077" y="573808"/>
                  </a:lnTo>
                  <a:lnTo>
                    <a:pt x="452737" y="585219"/>
                  </a:lnTo>
                  <a:lnTo>
                    <a:pt x="491978" y="589179"/>
                  </a:lnTo>
                  <a:lnTo>
                    <a:pt x="545338" y="582624"/>
                  </a:lnTo>
                  <a:lnTo>
                    <a:pt x="576353" y="567082"/>
                  </a:lnTo>
                  <a:lnTo>
                    <a:pt x="584625" y="555971"/>
                  </a:lnTo>
                  <a:close/>
                </a:path>
                <a:path w="749935" h="636905">
                  <a:moveTo>
                    <a:pt x="489181" y="555971"/>
                  </a:moveTo>
                  <a:lnTo>
                    <a:pt x="410962" y="581002"/>
                  </a:lnTo>
                  <a:lnTo>
                    <a:pt x="452737" y="585219"/>
                  </a:lnTo>
                  <a:lnTo>
                    <a:pt x="470077" y="573808"/>
                  </a:lnTo>
                  <a:lnTo>
                    <a:pt x="489181" y="555971"/>
                  </a:lnTo>
                  <a:close/>
                </a:path>
                <a:path w="749935" h="636905">
                  <a:moveTo>
                    <a:pt x="509709" y="15519"/>
                  </a:moveTo>
                  <a:lnTo>
                    <a:pt x="486618" y="19074"/>
                  </a:lnTo>
                  <a:lnTo>
                    <a:pt x="453609" y="34890"/>
                  </a:lnTo>
                  <a:lnTo>
                    <a:pt x="546542" y="34890"/>
                  </a:lnTo>
                  <a:lnTo>
                    <a:pt x="533760" y="25771"/>
                  </a:lnTo>
                  <a:lnTo>
                    <a:pt x="509709" y="15519"/>
                  </a:lnTo>
                  <a:close/>
                </a:path>
              </a:pathLst>
            </a:custGeom>
            <a:solidFill>
              <a:srgbClr val="BEAFA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2" name="object 97">
              <a:extLst>
                <a:ext uri="{FF2B5EF4-FFF2-40B4-BE49-F238E27FC236}">
                  <a16:creationId xmlns:a16="http://schemas.microsoft.com/office/drawing/2014/main" id="{37E5FB2A-D8FE-6E44-A82C-2C4F2FE6C586}"/>
                </a:ext>
              </a:extLst>
            </p:cNvPr>
            <p:cNvSpPr/>
            <p:nvPr/>
          </p:nvSpPr>
          <p:spPr>
            <a:xfrm>
              <a:off x="4542366" y="2030086"/>
              <a:ext cx="198242" cy="11056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3" name="object 98">
              <a:extLst>
                <a:ext uri="{FF2B5EF4-FFF2-40B4-BE49-F238E27FC236}">
                  <a16:creationId xmlns:a16="http://schemas.microsoft.com/office/drawing/2014/main" id="{87446901-7D60-304E-9FB0-0C718EE679D1}"/>
                </a:ext>
              </a:extLst>
            </p:cNvPr>
            <p:cNvSpPr/>
            <p:nvPr/>
          </p:nvSpPr>
          <p:spPr>
            <a:xfrm>
              <a:off x="5188735" y="1956413"/>
              <a:ext cx="193515" cy="11169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4" name="object 99">
              <a:extLst>
                <a:ext uri="{FF2B5EF4-FFF2-40B4-BE49-F238E27FC236}">
                  <a16:creationId xmlns:a16="http://schemas.microsoft.com/office/drawing/2014/main" id="{78296860-903C-6548-9642-047C70373FA5}"/>
                </a:ext>
              </a:extLst>
            </p:cNvPr>
            <p:cNvSpPr/>
            <p:nvPr/>
          </p:nvSpPr>
          <p:spPr>
            <a:xfrm>
              <a:off x="4569071" y="1781075"/>
              <a:ext cx="716890" cy="406831"/>
            </a:xfrm>
            <a:custGeom>
              <a:avLst/>
              <a:gdLst/>
              <a:ahLst/>
              <a:cxnLst/>
              <a:rect l="l" t="t" r="r" b="b"/>
              <a:pathLst>
                <a:path w="508635" h="573405">
                  <a:moveTo>
                    <a:pt x="242750" y="0"/>
                  </a:moveTo>
                  <a:lnTo>
                    <a:pt x="197106" y="6082"/>
                  </a:lnTo>
                  <a:lnTo>
                    <a:pt x="153412" y="20703"/>
                  </a:lnTo>
                  <a:lnTo>
                    <a:pt x="113356" y="42943"/>
                  </a:lnTo>
                  <a:lnTo>
                    <a:pt x="77862" y="71779"/>
                  </a:lnTo>
                  <a:lnTo>
                    <a:pt x="47854" y="106183"/>
                  </a:lnTo>
                  <a:lnTo>
                    <a:pt x="24258" y="145132"/>
                  </a:lnTo>
                  <a:lnTo>
                    <a:pt x="7998" y="187599"/>
                  </a:lnTo>
                  <a:lnTo>
                    <a:pt x="0" y="232558"/>
                  </a:lnTo>
                  <a:lnTo>
                    <a:pt x="1187" y="278986"/>
                  </a:lnTo>
                  <a:lnTo>
                    <a:pt x="12486" y="325855"/>
                  </a:lnTo>
                  <a:lnTo>
                    <a:pt x="29323" y="368975"/>
                  </a:lnTo>
                  <a:lnTo>
                    <a:pt x="48876" y="410460"/>
                  </a:lnTo>
                  <a:lnTo>
                    <a:pt x="71344" y="449335"/>
                  </a:lnTo>
                  <a:lnTo>
                    <a:pt x="96927" y="484624"/>
                  </a:lnTo>
                  <a:lnTo>
                    <a:pt x="125822" y="515353"/>
                  </a:lnTo>
                  <a:lnTo>
                    <a:pt x="158229" y="540548"/>
                  </a:lnTo>
                  <a:lnTo>
                    <a:pt x="194347" y="559233"/>
                  </a:lnTo>
                  <a:lnTo>
                    <a:pt x="234374" y="570434"/>
                  </a:lnTo>
                  <a:lnTo>
                    <a:pt x="278509" y="573175"/>
                  </a:lnTo>
                  <a:lnTo>
                    <a:pt x="326950" y="566482"/>
                  </a:lnTo>
                  <a:lnTo>
                    <a:pt x="373277" y="551353"/>
                  </a:lnTo>
                  <a:lnTo>
                    <a:pt x="411709" y="529824"/>
                  </a:lnTo>
                  <a:lnTo>
                    <a:pt x="442819" y="502601"/>
                  </a:lnTo>
                  <a:lnTo>
                    <a:pt x="467177" y="470394"/>
                  </a:lnTo>
                  <a:lnTo>
                    <a:pt x="485356" y="433908"/>
                  </a:lnTo>
                  <a:lnTo>
                    <a:pt x="497926" y="393852"/>
                  </a:lnTo>
                  <a:lnTo>
                    <a:pt x="505458" y="350934"/>
                  </a:lnTo>
                  <a:lnTo>
                    <a:pt x="508525" y="305860"/>
                  </a:lnTo>
                  <a:lnTo>
                    <a:pt x="507696" y="259338"/>
                  </a:lnTo>
                  <a:lnTo>
                    <a:pt x="503544" y="212076"/>
                  </a:lnTo>
                  <a:lnTo>
                    <a:pt x="492877" y="165033"/>
                  </a:lnTo>
                  <a:lnTo>
                    <a:pt x="473417" y="122824"/>
                  </a:lnTo>
                  <a:lnTo>
                    <a:pt x="446429" y="85967"/>
                  </a:lnTo>
                  <a:lnTo>
                    <a:pt x="413175" y="54976"/>
                  </a:lnTo>
                  <a:lnTo>
                    <a:pt x="374917" y="30368"/>
                  </a:lnTo>
                  <a:lnTo>
                    <a:pt x="332918" y="12658"/>
                  </a:lnTo>
                  <a:lnTo>
                    <a:pt x="288441" y="2364"/>
                  </a:lnTo>
                  <a:lnTo>
                    <a:pt x="242750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5" name="object 100">
              <a:extLst>
                <a:ext uri="{FF2B5EF4-FFF2-40B4-BE49-F238E27FC236}">
                  <a16:creationId xmlns:a16="http://schemas.microsoft.com/office/drawing/2014/main" id="{342678A2-5AD5-774B-9556-D57FB07C8275}"/>
                </a:ext>
              </a:extLst>
            </p:cNvPr>
            <p:cNvSpPr/>
            <p:nvPr/>
          </p:nvSpPr>
          <p:spPr>
            <a:xfrm>
              <a:off x="4941106" y="2034589"/>
              <a:ext cx="50120" cy="63976"/>
            </a:xfrm>
            <a:custGeom>
              <a:avLst/>
              <a:gdLst/>
              <a:ahLst/>
              <a:cxnLst/>
              <a:rect l="l" t="t" r="r" b="b"/>
              <a:pathLst>
                <a:path w="35560" h="90169">
                  <a:moveTo>
                    <a:pt x="14604" y="0"/>
                  </a:moveTo>
                  <a:lnTo>
                    <a:pt x="12078" y="10660"/>
                  </a:lnTo>
                  <a:lnTo>
                    <a:pt x="6650" y="34678"/>
                  </a:lnTo>
                  <a:lnTo>
                    <a:pt x="1548" y="60109"/>
                  </a:lnTo>
                  <a:lnTo>
                    <a:pt x="0" y="75006"/>
                  </a:lnTo>
                  <a:lnTo>
                    <a:pt x="1538" y="79465"/>
                  </a:lnTo>
                  <a:lnTo>
                    <a:pt x="5737" y="82484"/>
                  </a:lnTo>
                  <a:lnTo>
                    <a:pt x="15912" y="85445"/>
                  </a:lnTo>
                  <a:lnTo>
                    <a:pt x="35382" y="89725"/>
                  </a:lnTo>
                  <a:lnTo>
                    <a:pt x="14604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6" name="object 101">
              <a:extLst>
                <a:ext uri="{FF2B5EF4-FFF2-40B4-BE49-F238E27FC236}">
                  <a16:creationId xmlns:a16="http://schemas.microsoft.com/office/drawing/2014/main" id="{01182E66-1E55-6B46-8DA3-D39277E6CD07}"/>
                </a:ext>
              </a:extLst>
            </p:cNvPr>
            <p:cNvSpPr/>
            <p:nvPr/>
          </p:nvSpPr>
          <p:spPr>
            <a:xfrm>
              <a:off x="4769376" y="2024074"/>
              <a:ext cx="69810" cy="54965"/>
            </a:xfrm>
            <a:custGeom>
              <a:avLst/>
              <a:gdLst/>
              <a:ahLst/>
              <a:cxnLst/>
              <a:rect l="l" t="t" r="r" b="b"/>
              <a:pathLst>
                <a:path w="49529" h="77469">
                  <a:moveTo>
                    <a:pt x="15696" y="0"/>
                  </a:moveTo>
                  <a:lnTo>
                    <a:pt x="7464" y="5096"/>
                  </a:lnTo>
                  <a:lnTo>
                    <a:pt x="2080" y="15043"/>
                  </a:lnTo>
                  <a:lnTo>
                    <a:pt x="0" y="28428"/>
                  </a:lnTo>
                  <a:lnTo>
                    <a:pt x="1675" y="43840"/>
                  </a:lnTo>
                  <a:lnTo>
                    <a:pt x="6953" y="58423"/>
                  </a:lnTo>
                  <a:lnTo>
                    <a:pt x="14709" y="69532"/>
                  </a:lnTo>
                  <a:lnTo>
                    <a:pt x="23917" y="76098"/>
                  </a:lnTo>
                  <a:lnTo>
                    <a:pt x="33552" y="77050"/>
                  </a:lnTo>
                  <a:lnTo>
                    <a:pt x="41785" y="71956"/>
                  </a:lnTo>
                  <a:lnTo>
                    <a:pt x="47168" y="62012"/>
                  </a:lnTo>
                  <a:lnTo>
                    <a:pt x="49249" y="48627"/>
                  </a:lnTo>
                  <a:lnTo>
                    <a:pt x="47573" y="33210"/>
                  </a:lnTo>
                  <a:lnTo>
                    <a:pt x="42296" y="18627"/>
                  </a:lnTo>
                  <a:lnTo>
                    <a:pt x="34540" y="7518"/>
                  </a:lnTo>
                  <a:lnTo>
                    <a:pt x="25331" y="952"/>
                  </a:lnTo>
                  <a:lnTo>
                    <a:pt x="15696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7" name="object 102">
              <a:extLst>
                <a:ext uri="{FF2B5EF4-FFF2-40B4-BE49-F238E27FC236}">
                  <a16:creationId xmlns:a16="http://schemas.microsoft.com/office/drawing/2014/main" id="{BA33E945-6F27-C54B-81A4-D1E1F21187C3}"/>
                </a:ext>
              </a:extLst>
            </p:cNvPr>
            <p:cNvSpPr/>
            <p:nvPr/>
          </p:nvSpPr>
          <p:spPr>
            <a:xfrm>
              <a:off x="4744226" y="2042862"/>
              <a:ext cx="48330" cy="6758"/>
            </a:xfrm>
            <a:custGeom>
              <a:avLst/>
              <a:gdLst/>
              <a:ahLst/>
              <a:cxnLst/>
              <a:rect l="l" t="t" r="r" b="b"/>
              <a:pathLst>
                <a:path w="34289" h="9525">
                  <a:moveTo>
                    <a:pt x="32004" y="0"/>
                  </a:moveTo>
                  <a:lnTo>
                    <a:pt x="30162" y="203"/>
                  </a:lnTo>
                  <a:lnTo>
                    <a:pt x="1371" y="2654"/>
                  </a:lnTo>
                  <a:lnTo>
                    <a:pt x="0" y="4292"/>
                  </a:lnTo>
                  <a:lnTo>
                    <a:pt x="304" y="7899"/>
                  </a:lnTo>
                  <a:lnTo>
                    <a:pt x="1778" y="9220"/>
                  </a:lnTo>
                  <a:lnTo>
                    <a:pt x="3695" y="9220"/>
                  </a:lnTo>
                  <a:lnTo>
                    <a:pt x="32588" y="6756"/>
                  </a:lnTo>
                  <a:lnTo>
                    <a:pt x="33959" y="5130"/>
                  </a:lnTo>
                  <a:lnTo>
                    <a:pt x="33642" y="1422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8" name="object 103">
              <a:extLst>
                <a:ext uri="{FF2B5EF4-FFF2-40B4-BE49-F238E27FC236}">
                  <a16:creationId xmlns:a16="http://schemas.microsoft.com/office/drawing/2014/main" id="{357D1703-16D6-2149-B85B-9D130FA1D942}"/>
                </a:ext>
              </a:extLst>
            </p:cNvPr>
            <p:cNvSpPr/>
            <p:nvPr/>
          </p:nvSpPr>
          <p:spPr>
            <a:xfrm>
              <a:off x="4757064" y="2111912"/>
              <a:ext cx="103839" cy="4288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09" name="object 104">
              <a:extLst>
                <a:ext uri="{FF2B5EF4-FFF2-40B4-BE49-F238E27FC236}">
                  <a16:creationId xmlns:a16="http://schemas.microsoft.com/office/drawing/2014/main" id="{01FD1BDE-23E4-9749-93C1-BF170FB687D8}"/>
                </a:ext>
              </a:extLst>
            </p:cNvPr>
            <p:cNvSpPr/>
            <p:nvPr/>
          </p:nvSpPr>
          <p:spPr>
            <a:xfrm>
              <a:off x="4709519" y="2063460"/>
              <a:ext cx="43855" cy="13516"/>
            </a:xfrm>
            <a:custGeom>
              <a:avLst/>
              <a:gdLst/>
              <a:ahLst/>
              <a:cxnLst/>
              <a:rect l="l" t="t" r="r" b="b"/>
              <a:pathLst>
                <a:path w="31114" h="19050">
                  <a:moveTo>
                    <a:pt x="27444" y="0"/>
                  </a:moveTo>
                  <a:lnTo>
                    <a:pt x="698" y="13004"/>
                  </a:lnTo>
                  <a:lnTo>
                    <a:pt x="0" y="15011"/>
                  </a:lnTo>
                  <a:lnTo>
                    <a:pt x="1397" y="17881"/>
                  </a:lnTo>
                  <a:lnTo>
                    <a:pt x="2603" y="18580"/>
                  </a:lnTo>
                  <a:lnTo>
                    <a:pt x="4343" y="18580"/>
                  </a:lnTo>
                  <a:lnTo>
                    <a:pt x="4851" y="18478"/>
                  </a:lnTo>
                  <a:lnTo>
                    <a:pt x="30391" y="6057"/>
                  </a:lnTo>
                  <a:lnTo>
                    <a:pt x="31089" y="4038"/>
                  </a:lnTo>
                  <a:lnTo>
                    <a:pt x="29463" y="698"/>
                  </a:lnTo>
                  <a:lnTo>
                    <a:pt x="27444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0" name="object 105">
              <a:extLst>
                <a:ext uri="{FF2B5EF4-FFF2-40B4-BE49-F238E27FC236}">
                  <a16:creationId xmlns:a16="http://schemas.microsoft.com/office/drawing/2014/main" id="{A97357CF-2150-BB42-B29F-A45FA95B6D07}"/>
                </a:ext>
              </a:extLst>
            </p:cNvPr>
            <p:cNvSpPr/>
            <p:nvPr/>
          </p:nvSpPr>
          <p:spPr>
            <a:xfrm>
              <a:off x="4725466" y="2072146"/>
              <a:ext cx="36693" cy="17571"/>
            </a:xfrm>
            <a:custGeom>
              <a:avLst/>
              <a:gdLst/>
              <a:ahLst/>
              <a:cxnLst/>
              <a:rect l="l" t="t" r="r" b="b"/>
              <a:pathLst>
                <a:path w="26035" h="24764">
                  <a:moveTo>
                    <a:pt x="20827" y="0"/>
                  </a:moveTo>
                  <a:lnTo>
                    <a:pt x="25" y="20078"/>
                  </a:lnTo>
                  <a:lnTo>
                    <a:pt x="0" y="22212"/>
                  </a:lnTo>
                  <a:lnTo>
                    <a:pt x="1943" y="24231"/>
                  </a:lnTo>
                  <a:lnTo>
                    <a:pt x="2819" y="24574"/>
                  </a:lnTo>
                  <a:lnTo>
                    <a:pt x="4546" y="24574"/>
                  </a:lnTo>
                  <a:lnTo>
                    <a:pt x="5397" y="24256"/>
                  </a:lnTo>
                  <a:lnTo>
                    <a:pt x="25501" y="4838"/>
                  </a:lnTo>
                  <a:lnTo>
                    <a:pt x="25539" y="2705"/>
                  </a:lnTo>
                  <a:lnTo>
                    <a:pt x="22961" y="38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1" name="object 106">
              <a:extLst>
                <a:ext uri="{FF2B5EF4-FFF2-40B4-BE49-F238E27FC236}">
                  <a16:creationId xmlns:a16="http://schemas.microsoft.com/office/drawing/2014/main" id="{DAF69E8E-380C-4445-BDAE-75865FE46CC5}"/>
                </a:ext>
              </a:extLst>
            </p:cNvPr>
            <p:cNvSpPr/>
            <p:nvPr/>
          </p:nvSpPr>
          <p:spPr>
            <a:xfrm>
              <a:off x="4865390" y="2109198"/>
              <a:ext cx="43855" cy="50910"/>
            </a:xfrm>
            <a:custGeom>
              <a:avLst/>
              <a:gdLst/>
              <a:ahLst/>
              <a:cxnLst/>
              <a:rect l="l" t="t" r="r" b="b"/>
              <a:pathLst>
                <a:path w="31114" h="71755">
                  <a:moveTo>
                    <a:pt x="24841" y="0"/>
                  </a:moveTo>
                  <a:lnTo>
                    <a:pt x="22910" y="914"/>
                  </a:lnTo>
                  <a:lnTo>
                    <a:pt x="22275" y="2667"/>
                  </a:lnTo>
                  <a:lnTo>
                    <a:pt x="20659" y="6779"/>
                  </a:lnTo>
                  <a:lnTo>
                    <a:pt x="16367" y="16246"/>
                  </a:lnTo>
                  <a:lnTo>
                    <a:pt x="10031" y="27309"/>
                  </a:lnTo>
                  <a:lnTo>
                    <a:pt x="2286" y="36207"/>
                  </a:lnTo>
                  <a:lnTo>
                    <a:pt x="0" y="38023"/>
                  </a:lnTo>
                  <a:lnTo>
                    <a:pt x="1485" y="40551"/>
                  </a:lnTo>
                  <a:lnTo>
                    <a:pt x="25107" y="70802"/>
                  </a:lnTo>
                  <a:lnTo>
                    <a:pt x="26200" y="71234"/>
                  </a:lnTo>
                  <a:lnTo>
                    <a:pt x="27940" y="71234"/>
                  </a:lnTo>
                  <a:lnTo>
                    <a:pt x="29083" y="70624"/>
                  </a:lnTo>
                  <a:lnTo>
                    <a:pt x="30607" y="67906"/>
                  </a:lnTo>
                  <a:lnTo>
                    <a:pt x="30035" y="65849"/>
                  </a:lnTo>
                  <a:lnTo>
                    <a:pt x="28422" y="64935"/>
                  </a:lnTo>
                  <a:lnTo>
                    <a:pt x="24131" y="61133"/>
                  </a:lnTo>
                  <a:lnTo>
                    <a:pt x="18910" y="54698"/>
                  </a:lnTo>
                  <a:lnTo>
                    <a:pt x="13517" y="47025"/>
                  </a:lnTo>
                  <a:lnTo>
                    <a:pt x="8712" y="39509"/>
                  </a:lnTo>
                  <a:lnTo>
                    <a:pt x="16554" y="29621"/>
                  </a:lnTo>
                  <a:lnTo>
                    <a:pt x="22777" y="18491"/>
                  </a:lnTo>
                  <a:lnTo>
                    <a:pt x="26943" y="9227"/>
                  </a:lnTo>
                  <a:lnTo>
                    <a:pt x="28613" y="4940"/>
                  </a:lnTo>
                  <a:lnTo>
                    <a:pt x="29235" y="3187"/>
                  </a:lnTo>
                  <a:lnTo>
                    <a:pt x="28333" y="1257"/>
                  </a:lnTo>
                  <a:lnTo>
                    <a:pt x="24841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2" name="object 107">
              <a:extLst>
                <a:ext uri="{FF2B5EF4-FFF2-40B4-BE49-F238E27FC236}">
                  <a16:creationId xmlns:a16="http://schemas.microsoft.com/office/drawing/2014/main" id="{D9E5D4E8-A32E-F24E-863E-77721612A123}"/>
                </a:ext>
              </a:extLst>
            </p:cNvPr>
            <p:cNvSpPr/>
            <p:nvPr/>
          </p:nvSpPr>
          <p:spPr>
            <a:xfrm>
              <a:off x="4513501" y="1761026"/>
              <a:ext cx="811761" cy="309065"/>
            </a:xfrm>
            <a:custGeom>
              <a:avLst/>
              <a:gdLst/>
              <a:ahLst/>
              <a:cxnLst/>
              <a:rect l="l" t="t" r="r" b="b"/>
              <a:pathLst>
                <a:path w="575945" h="435610">
                  <a:moveTo>
                    <a:pt x="317420" y="0"/>
                  </a:moveTo>
                  <a:lnTo>
                    <a:pt x="259230" y="4397"/>
                  </a:lnTo>
                  <a:lnTo>
                    <a:pt x="214950" y="16340"/>
                  </a:lnTo>
                  <a:lnTo>
                    <a:pt x="162971" y="41200"/>
                  </a:lnTo>
                  <a:lnTo>
                    <a:pt x="105114" y="83794"/>
                  </a:lnTo>
                  <a:lnTo>
                    <a:pt x="54000" y="130859"/>
                  </a:lnTo>
                  <a:lnTo>
                    <a:pt x="21763" y="176668"/>
                  </a:lnTo>
                  <a:lnTo>
                    <a:pt x="4922" y="220318"/>
                  </a:lnTo>
                  <a:lnTo>
                    <a:pt x="0" y="260905"/>
                  </a:lnTo>
                  <a:lnTo>
                    <a:pt x="3515" y="297526"/>
                  </a:lnTo>
                  <a:lnTo>
                    <a:pt x="11988" y="329278"/>
                  </a:lnTo>
                  <a:lnTo>
                    <a:pt x="21941" y="355258"/>
                  </a:lnTo>
                  <a:lnTo>
                    <a:pt x="29892" y="374561"/>
                  </a:lnTo>
                  <a:lnTo>
                    <a:pt x="39576" y="399008"/>
                  </a:lnTo>
                  <a:lnTo>
                    <a:pt x="49498" y="413499"/>
                  </a:lnTo>
                  <a:lnTo>
                    <a:pt x="65682" y="423742"/>
                  </a:lnTo>
                  <a:lnTo>
                    <a:pt x="94154" y="435444"/>
                  </a:lnTo>
                  <a:lnTo>
                    <a:pt x="94568" y="424306"/>
                  </a:lnTo>
                  <a:lnTo>
                    <a:pt x="92843" y="415015"/>
                  </a:lnTo>
                  <a:lnTo>
                    <a:pt x="87303" y="402549"/>
                  </a:lnTo>
                  <a:lnTo>
                    <a:pt x="76273" y="381888"/>
                  </a:lnTo>
                  <a:lnTo>
                    <a:pt x="89384" y="380691"/>
                  </a:lnTo>
                  <a:lnTo>
                    <a:pt x="104849" y="374292"/>
                  </a:lnTo>
                  <a:lnTo>
                    <a:pt x="118755" y="364224"/>
                  </a:lnTo>
                  <a:lnTo>
                    <a:pt x="127187" y="352018"/>
                  </a:lnTo>
                  <a:lnTo>
                    <a:pt x="135785" y="337295"/>
                  </a:lnTo>
                  <a:lnTo>
                    <a:pt x="151992" y="322027"/>
                  </a:lnTo>
                  <a:lnTo>
                    <a:pt x="174573" y="311274"/>
                  </a:lnTo>
                  <a:lnTo>
                    <a:pt x="202295" y="310095"/>
                  </a:lnTo>
                  <a:lnTo>
                    <a:pt x="232166" y="309941"/>
                  </a:lnTo>
                  <a:lnTo>
                    <a:pt x="260635" y="301013"/>
                  </a:lnTo>
                  <a:lnTo>
                    <a:pt x="285623" y="286530"/>
                  </a:lnTo>
                  <a:lnTo>
                    <a:pt x="305050" y="269709"/>
                  </a:lnTo>
                  <a:lnTo>
                    <a:pt x="322521" y="255024"/>
                  </a:lnTo>
                  <a:lnTo>
                    <a:pt x="345054" y="243474"/>
                  </a:lnTo>
                  <a:lnTo>
                    <a:pt x="375661" y="233101"/>
                  </a:lnTo>
                  <a:lnTo>
                    <a:pt x="417356" y="221945"/>
                  </a:lnTo>
                  <a:lnTo>
                    <a:pt x="454353" y="211365"/>
                  </a:lnTo>
                  <a:lnTo>
                    <a:pt x="472152" y="198362"/>
                  </a:lnTo>
                  <a:lnTo>
                    <a:pt x="475676" y="174408"/>
                  </a:lnTo>
                  <a:lnTo>
                    <a:pt x="469846" y="130975"/>
                  </a:lnTo>
                  <a:lnTo>
                    <a:pt x="542500" y="130975"/>
                  </a:lnTo>
                  <a:lnTo>
                    <a:pt x="530374" y="113842"/>
                  </a:lnTo>
                  <a:lnTo>
                    <a:pt x="498720" y="86704"/>
                  </a:lnTo>
                  <a:lnTo>
                    <a:pt x="467032" y="58175"/>
                  </a:lnTo>
                  <a:lnTo>
                    <a:pt x="440641" y="35604"/>
                  </a:lnTo>
                  <a:lnTo>
                    <a:pt x="424875" y="26339"/>
                  </a:lnTo>
                  <a:lnTo>
                    <a:pt x="407224" y="22009"/>
                  </a:lnTo>
                  <a:lnTo>
                    <a:pt x="377529" y="12760"/>
                  </a:lnTo>
                  <a:lnTo>
                    <a:pt x="344643" y="3715"/>
                  </a:lnTo>
                  <a:lnTo>
                    <a:pt x="317420" y="0"/>
                  </a:lnTo>
                  <a:close/>
                </a:path>
                <a:path w="575945" h="435610">
                  <a:moveTo>
                    <a:pt x="542500" y="130975"/>
                  </a:moveTo>
                  <a:lnTo>
                    <a:pt x="469846" y="130975"/>
                  </a:lnTo>
                  <a:lnTo>
                    <a:pt x="477361" y="145778"/>
                  </a:lnTo>
                  <a:lnTo>
                    <a:pt x="482822" y="165230"/>
                  </a:lnTo>
                  <a:lnTo>
                    <a:pt x="486573" y="185696"/>
                  </a:lnTo>
                  <a:lnTo>
                    <a:pt x="488959" y="203542"/>
                  </a:lnTo>
                  <a:lnTo>
                    <a:pt x="494215" y="219287"/>
                  </a:lnTo>
                  <a:lnTo>
                    <a:pt x="505539" y="234564"/>
                  </a:lnTo>
                  <a:lnTo>
                    <a:pt x="521749" y="247443"/>
                  </a:lnTo>
                  <a:lnTo>
                    <a:pt x="541664" y="255993"/>
                  </a:lnTo>
                  <a:lnTo>
                    <a:pt x="539050" y="273252"/>
                  </a:lnTo>
                  <a:lnTo>
                    <a:pt x="537660" y="294305"/>
                  </a:lnTo>
                  <a:lnTo>
                    <a:pt x="539514" y="315874"/>
                  </a:lnTo>
                  <a:lnTo>
                    <a:pt x="546630" y="334683"/>
                  </a:lnTo>
                  <a:lnTo>
                    <a:pt x="561816" y="315075"/>
                  </a:lnTo>
                  <a:lnTo>
                    <a:pt x="568536" y="301551"/>
                  </a:lnTo>
                  <a:lnTo>
                    <a:pt x="568281" y="287823"/>
                  </a:lnTo>
                  <a:lnTo>
                    <a:pt x="562543" y="267601"/>
                  </a:lnTo>
                  <a:lnTo>
                    <a:pt x="572195" y="249631"/>
                  </a:lnTo>
                  <a:lnTo>
                    <a:pt x="575319" y="248196"/>
                  </a:lnTo>
                  <a:lnTo>
                    <a:pt x="575213" y="231087"/>
                  </a:lnTo>
                  <a:lnTo>
                    <a:pt x="568948" y="192463"/>
                  </a:lnTo>
                  <a:lnTo>
                    <a:pt x="554633" y="148117"/>
                  </a:lnTo>
                  <a:lnTo>
                    <a:pt x="542500" y="130975"/>
                  </a:lnTo>
                  <a:close/>
                </a:path>
              </a:pathLst>
            </a:custGeom>
            <a:solidFill>
              <a:srgbClr val="BEAFA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3" name="object 108">
              <a:extLst>
                <a:ext uri="{FF2B5EF4-FFF2-40B4-BE49-F238E27FC236}">
                  <a16:creationId xmlns:a16="http://schemas.microsoft.com/office/drawing/2014/main" id="{25CDE67F-4602-724F-847F-5C8AC4CDB780}"/>
                </a:ext>
              </a:extLst>
            </p:cNvPr>
            <p:cNvSpPr/>
            <p:nvPr/>
          </p:nvSpPr>
          <p:spPr>
            <a:xfrm>
              <a:off x="4789620" y="1917109"/>
              <a:ext cx="91288" cy="26581"/>
            </a:xfrm>
            <a:custGeom>
              <a:avLst/>
              <a:gdLst/>
              <a:ahLst/>
              <a:cxnLst/>
              <a:rect l="l" t="t" r="r" b="b"/>
              <a:pathLst>
                <a:path w="64770" h="37464">
                  <a:moveTo>
                    <a:pt x="60756" y="0"/>
                  </a:moveTo>
                  <a:lnTo>
                    <a:pt x="58686" y="520"/>
                  </a:lnTo>
                  <a:lnTo>
                    <a:pt x="57734" y="2120"/>
                  </a:lnTo>
                  <a:lnTo>
                    <a:pt x="47644" y="14445"/>
                  </a:lnTo>
                  <a:lnTo>
                    <a:pt x="34582" y="23625"/>
                  </a:lnTo>
                  <a:lnTo>
                    <a:pt x="19586" y="29113"/>
                  </a:lnTo>
                  <a:lnTo>
                    <a:pt x="3695" y="30365"/>
                  </a:lnTo>
                  <a:lnTo>
                    <a:pt x="1748" y="30365"/>
                  </a:lnTo>
                  <a:lnTo>
                    <a:pt x="241" y="31661"/>
                  </a:lnTo>
                  <a:lnTo>
                    <a:pt x="0" y="35369"/>
                  </a:lnTo>
                  <a:lnTo>
                    <a:pt x="1409" y="36969"/>
                  </a:lnTo>
                  <a:lnTo>
                    <a:pt x="4572" y="37172"/>
                  </a:lnTo>
                  <a:lnTo>
                    <a:pt x="5880" y="37210"/>
                  </a:lnTo>
                  <a:lnTo>
                    <a:pt x="7188" y="37210"/>
                  </a:lnTo>
                  <a:lnTo>
                    <a:pt x="23828" y="34979"/>
                  </a:lnTo>
                  <a:lnTo>
                    <a:pt x="35144" y="30365"/>
                  </a:lnTo>
                  <a:lnTo>
                    <a:pt x="3695" y="30365"/>
                  </a:lnTo>
                  <a:lnTo>
                    <a:pt x="1866" y="30264"/>
                  </a:lnTo>
                  <a:lnTo>
                    <a:pt x="35393" y="30264"/>
                  </a:lnTo>
                  <a:lnTo>
                    <a:pt x="39416" y="28624"/>
                  </a:lnTo>
                  <a:lnTo>
                    <a:pt x="52967" y="18656"/>
                  </a:lnTo>
                  <a:lnTo>
                    <a:pt x="63500" y="5587"/>
                  </a:lnTo>
                  <a:lnTo>
                    <a:pt x="64452" y="4000"/>
                  </a:lnTo>
                  <a:lnTo>
                    <a:pt x="63944" y="1930"/>
                  </a:lnTo>
                  <a:lnTo>
                    <a:pt x="60756" y="0"/>
                  </a:lnTo>
                  <a:close/>
                </a:path>
              </a:pathLst>
            </a:custGeom>
            <a:solidFill>
              <a:srgbClr val="D2C8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4" name="object 109">
              <a:extLst>
                <a:ext uri="{FF2B5EF4-FFF2-40B4-BE49-F238E27FC236}">
                  <a16:creationId xmlns:a16="http://schemas.microsoft.com/office/drawing/2014/main" id="{613FE980-F9E1-FE40-99D4-758C974D9FFB}"/>
                </a:ext>
              </a:extLst>
            </p:cNvPr>
            <p:cNvSpPr/>
            <p:nvPr/>
          </p:nvSpPr>
          <p:spPr>
            <a:xfrm>
              <a:off x="4760139" y="1904980"/>
              <a:ext cx="83235" cy="19823"/>
            </a:xfrm>
            <a:custGeom>
              <a:avLst/>
              <a:gdLst/>
              <a:ahLst/>
              <a:cxnLst/>
              <a:rect l="l" t="t" r="r" b="b"/>
              <a:pathLst>
                <a:path w="59054" h="27939">
                  <a:moveTo>
                    <a:pt x="54190" y="0"/>
                  </a:moveTo>
                  <a:lnTo>
                    <a:pt x="17481" y="19561"/>
                  </a:lnTo>
                  <a:lnTo>
                    <a:pt x="3517" y="20878"/>
                  </a:lnTo>
                  <a:lnTo>
                    <a:pt x="1498" y="20878"/>
                  </a:lnTo>
                  <a:lnTo>
                    <a:pt x="0" y="22351"/>
                  </a:lnTo>
                  <a:lnTo>
                    <a:pt x="77" y="26177"/>
                  </a:lnTo>
                  <a:lnTo>
                    <a:pt x="1460" y="27584"/>
                  </a:lnTo>
                  <a:lnTo>
                    <a:pt x="4089" y="27609"/>
                  </a:lnTo>
                  <a:lnTo>
                    <a:pt x="18757" y="26177"/>
                  </a:lnTo>
                  <a:lnTo>
                    <a:pt x="32854" y="22002"/>
                  </a:lnTo>
                  <a:lnTo>
                    <a:pt x="35035" y="20878"/>
                  </a:lnTo>
                  <a:lnTo>
                    <a:pt x="3517" y="20878"/>
                  </a:lnTo>
                  <a:lnTo>
                    <a:pt x="35059" y="20866"/>
                  </a:lnTo>
                  <a:lnTo>
                    <a:pt x="45923" y="15265"/>
                  </a:lnTo>
                  <a:lnTo>
                    <a:pt x="57505" y="6146"/>
                  </a:lnTo>
                  <a:lnTo>
                    <a:pt x="58851" y="4864"/>
                  </a:lnTo>
                  <a:lnTo>
                    <a:pt x="58889" y="2730"/>
                  </a:lnTo>
                  <a:lnTo>
                    <a:pt x="56324" y="50"/>
                  </a:lnTo>
                  <a:lnTo>
                    <a:pt x="54190" y="0"/>
                  </a:lnTo>
                  <a:close/>
                </a:path>
              </a:pathLst>
            </a:custGeom>
            <a:solidFill>
              <a:srgbClr val="D2C8C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5" name="object 110">
              <a:extLst>
                <a:ext uri="{FF2B5EF4-FFF2-40B4-BE49-F238E27FC236}">
                  <a16:creationId xmlns:a16="http://schemas.microsoft.com/office/drawing/2014/main" id="{38528C8B-DCAD-6B49-9874-0715CAEA6CC3}"/>
                </a:ext>
              </a:extLst>
            </p:cNvPr>
            <p:cNvSpPr/>
            <p:nvPr/>
          </p:nvSpPr>
          <p:spPr>
            <a:xfrm>
              <a:off x="4651737" y="1962729"/>
              <a:ext cx="191797" cy="5992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6" name="object 111">
              <a:extLst>
                <a:ext uri="{FF2B5EF4-FFF2-40B4-BE49-F238E27FC236}">
                  <a16:creationId xmlns:a16="http://schemas.microsoft.com/office/drawing/2014/main" id="{B02A02E9-9E49-164A-A5EB-DD1F5E7F5159}"/>
                </a:ext>
              </a:extLst>
            </p:cNvPr>
            <p:cNvSpPr/>
            <p:nvPr/>
          </p:nvSpPr>
          <p:spPr>
            <a:xfrm>
              <a:off x="5077512" y="1988130"/>
              <a:ext cx="69810" cy="54965"/>
            </a:xfrm>
            <a:custGeom>
              <a:avLst/>
              <a:gdLst/>
              <a:ahLst/>
              <a:cxnLst/>
              <a:rect l="l" t="t" r="r" b="b"/>
              <a:pathLst>
                <a:path w="49529" h="77469">
                  <a:moveTo>
                    <a:pt x="15691" y="0"/>
                  </a:moveTo>
                  <a:lnTo>
                    <a:pt x="7460" y="5101"/>
                  </a:lnTo>
                  <a:lnTo>
                    <a:pt x="2080" y="15049"/>
                  </a:lnTo>
                  <a:lnTo>
                    <a:pt x="0" y="28435"/>
                  </a:lnTo>
                  <a:lnTo>
                    <a:pt x="1670" y="43853"/>
                  </a:lnTo>
                  <a:lnTo>
                    <a:pt x="6947" y="58434"/>
                  </a:lnTo>
                  <a:lnTo>
                    <a:pt x="14703" y="69540"/>
                  </a:lnTo>
                  <a:lnTo>
                    <a:pt x="23912" y="76105"/>
                  </a:lnTo>
                  <a:lnTo>
                    <a:pt x="33547" y="77063"/>
                  </a:lnTo>
                  <a:lnTo>
                    <a:pt x="41780" y="71967"/>
                  </a:lnTo>
                  <a:lnTo>
                    <a:pt x="47165" y="62018"/>
                  </a:lnTo>
                  <a:lnTo>
                    <a:pt x="49249" y="48629"/>
                  </a:lnTo>
                  <a:lnTo>
                    <a:pt x="47580" y="33210"/>
                  </a:lnTo>
                  <a:lnTo>
                    <a:pt x="42303" y="18634"/>
                  </a:lnTo>
                  <a:lnTo>
                    <a:pt x="34545" y="7527"/>
                  </a:lnTo>
                  <a:lnTo>
                    <a:pt x="25333" y="960"/>
                  </a:lnTo>
                  <a:lnTo>
                    <a:pt x="1569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7" name="object 112">
              <a:extLst>
                <a:ext uri="{FF2B5EF4-FFF2-40B4-BE49-F238E27FC236}">
                  <a16:creationId xmlns:a16="http://schemas.microsoft.com/office/drawing/2014/main" id="{27BDED82-3613-FD4F-B31A-42FE47C7694A}"/>
                </a:ext>
              </a:extLst>
            </p:cNvPr>
            <p:cNvSpPr/>
            <p:nvPr/>
          </p:nvSpPr>
          <p:spPr>
            <a:xfrm>
              <a:off x="5116811" y="1996673"/>
              <a:ext cx="46540" cy="12164"/>
            </a:xfrm>
            <a:custGeom>
              <a:avLst/>
              <a:gdLst/>
              <a:ahLst/>
              <a:cxnLst/>
              <a:rect l="l" t="t" r="r" b="b"/>
              <a:pathLst>
                <a:path w="33020" h="17144">
                  <a:moveTo>
                    <a:pt x="29514" y="0"/>
                  </a:moveTo>
                  <a:lnTo>
                    <a:pt x="863" y="11112"/>
                  </a:lnTo>
                  <a:lnTo>
                    <a:pt x="0" y="13068"/>
                  </a:lnTo>
                  <a:lnTo>
                    <a:pt x="1193" y="16129"/>
                  </a:lnTo>
                  <a:lnTo>
                    <a:pt x="2463" y="16954"/>
                  </a:lnTo>
                  <a:lnTo>
                    <a:pt x="4216" y="16954"/>
                  </a:lnTo>
                  <a:lnTo>
                    <a:pt x="4622" y="16878"/>
                  </a:lnTo>
                  <a:lnTo>
                    <a:pt x="31953" y="6261"/>
                  </a:lnTo>
                  <a:lnTo>
                    <a:pt x="32816" y="4318"/>
                  </a:lnTo>
                  <a:lnTo>
                    <a:pt x="31483" y="85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8" name="object 113">
              <a:extLst>
                <a:ext uri="{FF2B5EF4-FFF2-40B4-BE49-F238E27FC236}">
                  <a16:creationId xmlns:a16="http://schemas.microsoft.com/office/drawing/2014/main" id="{9B4C181A-8DDD-B746-AB8A-C646B1B6DE4F}"/>
                </a:ext>
              </a:extLst>
            </p:cNvPr>
            <p:cNvSpPr/>
            <p:nvPr/>
          </p:nvSpPr>
          <p:spPr>
            <a:xfrm>
              <a:off x="5125064" y="2069992"/>
              <a:ext cx="107828" cy="38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19" name="object 114">
              <a:extLst>
                <a:ext uri="{FF2B5EF4-FFF2-40B4-BE49-F238E27FC236}">
                  <a16:creationId xmlns:a16="http://schemas.microsoft.com/office/drawing/2014/main" id="{724902A4-D6B4-2241-A389-0E93ECC37301}"/>
                </a:ext>
              </a:extLst>
            </p:cNvPr>
            <p:cNvSpPr/>
            <p:nvPr/>
          </p:nvSpPr>
          <p:spPr>
            <a:xfrm>
              <a:off x="5170816" y="2013874"/>
              <a:ext cx="46540" cy="4956"/>
            </a:xfrm>
            <a:custGeom>
              <a:avLst/>
              <a:gdLst/>
              <a:ahLst/>
              <a:cxnLst/>
              <a:rect l="l" t="t" r="r" b="b"/>
              <a:pathLst>
                <a:path w="33020" h="6985">
                  <a:moveTo>
                    <a:pt x="31241" y="0"/>
                  </a:moveTo>
                  <a:lnTo>
                    <a:pt x="1498" y="76"/>
                  </a:lnTo>
                  <a:lnTo>
                    <a:pt x="76" y="1498"/>
                  </a:lnTo>
                  <a:lnTo>
                    <a:pt x="0" y="5295"/>
                  </a:lnTo>
                  <a:lnTo>
                    <a:pt x="1511" y="6794"/>
                  </a:lnTo>
                  <a:lnTo>
                    <a:pt x="31254" y="6718"/>
                  </a:lnTo>
                  <a:lnTo>
                    <a:pt x="32677" y="5295"/>
                  </a:lnTo>
                  <a:lnTo>
                    <a:pt x="32753" y="1498"/>
                  </a:lnTo>
                  <a:lnTo>
                    <a:pt x="31241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0" name="object 115">
              <a:extLst>
                <a:ext uri="{FF2B5EF4-FFF2-40B4-BE49-F238E27FC236}">
                  <a16:creationId xmlns:a16="http://schemas.microsoft.com/office/drawing/2014/main" id="{02AB97E1-E5C4-2F49-9F4D-81144191FEB5}"/>
                </a:ext>
              </a:extLst>
            </p:cNvPr>
            <p:cNvSpPr/>
            <p:nvPr/>
          </p:nvSpPr>
          <p:spPr>
            <a:xfrm>
              <a:off x="5170279" y="2023182"/>
              <a:ext cx="44750" cy="10813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022" y="0"/>
                  </a:moveTo>
                  <a:lnTo>
                    <a:pt x="1155" y="965"/>
                  </a:lnTo>
                  <a:lnTo>
                    <a:pt x="0" y="4508"/>
                  </a:lnTo>
                  <a:lnTo>
                    <a:pt x="977" y="6413"/>
                  </a:lnTo>
                  <a:lnTo>
                    <a:pt x="27063" y="14846"/>
                  </a:lnTo>
                  <a:lnTo>
                    <a:pt x="27406" y="14897"/>
                  </a:lnTo>
                  <a:lnTo>
                    <a:pt x="29171" y="14897"/>
                  </a:lnTo>
                  <a:lnTo>
                    <a:pt x="30492" y="13995"/>
                  </a:lnTo>
                  <a:lnTo>
                    <a:pt x="31521" y="10807"/>
                  </a:lnTo>
                  <a:lnTo>
                    <a:pt x="30556" y="890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1" name="object 116">
              <a:extLst>
                <a:ext uri="{FF2B5EF4-FFF2-40B4-BE49-F238E27FC236}">
                  <a16:creationId xmlns:a16="http://schemas.microsoft.com/office/drawing/2014/main" id="{82281383-C184-F743-AC05-83328BA1FC43}"/>
                </a:ext>
              </a:extLst>
            </p:cNvPr>
            <p:cNvSpPr/>
            <p:nvPr/>
          </p:nvSpPr>
          <p:spPr>
            <a:xfrm>
              <a:off x="5072563" y="2088671"/>
              <a:ext cx="59070" cy="46405"/>
            </a:xfrm>
            <a:custGeom>
              <a:avLst/>
              <a:gdLst/>
              <a:ahLst/>
              <a:cxnLst/>
              <a:rect l="l" t="t" r="r" b="b"/>
              <a:pathLst>
                <a:path w="41910" h="65405">
                  <a:moveTo>
                    <a:pt x="4711" y="0"/>
                  </a:moveTo>
                  <a:lnTo>
                    <a:pt x="2578" y="38"/>
                  </a:lnTo>
                  <a:lnTo>
                    <a:pt x="0" y="2705"/>
                  </a:lnTo>
                  <a:lnTo>
                    <a:pt x="25" y="4838"/>
                  </a:lnTo>
                  <a:lnTo>
                    <a:pt x="34429" y="28422"/>
                  </a:lnTo>
                  <a:lnTo>
                    <a:pt x="33426" y="37285"/>
                  </a:lnTo>
                  <a:lnTo>
                    <a:pt x="31964" y="46547"/>
                  </a:lnTo>
                  <a:lnTo>
                    <a:pt x="30109" y="54620"/>
                  </a:lnTo>
                  <a:lnTo>
                    <a:pt x="27927" y="59918"/>
                  </a:lnTo>
                  <a:lnTo>
                    <a:pt x="26873" y="61455"/>
                  </a:lnTo>
                  <a:lnTo>
                    <a:pt x="27266" y="63550"/>
                  </a:lnTo>
                  <a:lnTo>
                    <a:pt x="29375" y="64998"/>
                  </a:lnTo>
                  <a:lnTo>
                    <a:pt x="30035" y="65189"/>
                  </a:lnTo>
                  <a:lnTo>
                    <a:pt x="31762" y="65189"/>
                  </a:lnTo>
                  <a:lnTo>
                    <a:pt x="41389" y="26187"/>
                  </a:lnTo>
                  <a:lnTo>
                    <a:pt x="41605" y="23266"/>
                  </a:lnTo>
                  <a:lnTo>
                    <a:pt x="38760" y="22644"/>
                  </a:lnTo>
                  <a:lnTo>
                    <a:pt x="27889" y="18054"/>
                  </a:lnTo>
                  <a:lnTo>
                    <a:pt x="17330" y="10902"/>
                  </a:lnTo>
                  <a:lnTo>
                    <a:pt x="9308" y="4284"/>
                  </a:lnTo>
                  <a:lnTo>
                    <a:pt x="6045" y="1295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DAA87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2" name="object 117">
              <a:extLst>
                <a:ext uri="{FF2B5EF4-FFF2-40B4-BE49-F238E27FC236}">
                  <a16:creationId xmlns:a16="http://schemas.microsoft.com/office/drawing/2014/main" id="{862DE964-8EE7-F94A-8A20-08AC0170B8E2}"/>
                </a:ext>
              </a:extLst>
            </p:cNvPr>
            <p:cNvSpPr/>
            <p:nvPr/>
          </p:nvSpPr>
          <p:spPr>
            <a:xfrm>
              <a:off x="5046717" y="1956251"/>
              <a:ext cx="106504" cy="22076"/>
            </a:xfrm>
            <a:custGeom>
              <a:avLst/>
              <a:gdLst/>
              <a:ahLst/>
              <a:cxnLst/>
              <a:rect l="l" t="t" r="r" b="b"/>
              <a:pathLst>
                <a:path w="75564" h="31114">
                  <a:moveTo>
                    <a:pt x="3721" y="0"/>
                  </a:moveTo>
                  <a:lnTo>
                    <a:pt x="520" y="1904"/>
                  </a:lnTo>
                  <a:lnTo>
                    <a:pt x="0" y="3975"/>
                  </a:lnTo>
                  <a:lnTo>
                    <a:pt x="939" y="5575"/>
                  </a:lnTo>
                  <a:lnTo>
                    <a:pt x="10882" y="18141"/>
                  </a:lnTo>
                  <a:lnTo>
                    <a:pt x="22082" y="25963"/>
                  </a:lnTo>
                  <a:lnTo>
                    <a:pt x="33772" y="29972"/>
                  </a:lnTo>
                  <a:lnTo>
                    <a:pt x="45186" y="31102"/>
                  </a:lnTo>
                  <a:lnTo>
                    <a:pt x="55878" y="30233"/>
                  </a:lnTo>
                  <a:lnTo>
                    <a:pt x="74544" y="24558"/>
                  </a:lnTo>
                  <a:lnTo>
                    <a:pt x="45754" y="24558"/>
                  </a:lnTo>
                  <a:lnTo>
                    <a:pt x="25417" y="20149"/>
                  </a:lnTo>
                  <a:lnTo>
                    <a:pt x="6731" y="2133"/>
                  </a:lnTo>
                  <a:lnTo>
                    <a:pt x="5791" y="533"/>
                  </a:lnTo>
                  <a:lnTo>
                    <a:pt x="3721" y="0"/>
                  </a:lnTo>
                  <a:close/>
                </a:path>
                <a:path w="75564" h="31114">
                  <a:moveTo>
                    <a:pt x="71666" y="18554"/>
                  </a:moveTo>
                  <a:lnTo>
                    <a:pt x="69977" y="19342"/>
                  </a:lnTo>
                  <a:lnTo>
                    <a:pt x="62391" y="22057"/>
                  </a:lnTo>
                  <a:lnTo>
                    <a:pt x="45754" y="24558"/>
                  </a:lnTo>
                  <a:lnTo>
                    <a:pt x="74544" y="24558"/>
                  </a:lnTo>
                  <a:lnTo>
                    <a:pt x="75234" y="22656"/>
                  </a:lnTo>
                  <a:lnTo>
                    <a:pt x="73672" y="19291"/>
                  </a:lnTo>
                  <a:lnTo>
                    <a:pt x="71666" y="18554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3" name="object 118">
              <a:extLst>
                <a:ext uri="{FF2B5EF4-FFF2-40B4-BE49-F238E27FC236}">
                  <a16:creationId xmlns:a16="http://schemas.microsoft.com/office/drawing/2014/main" id="{E1201096-2C10-194B-8596-916C741553BE}"/>
                </a:ext>
              </a:extLst>
            </p:cNvPr>
            <p:cNvSpPr/>
            <p:nvPr/>
          </p:nvSpPr>
          <p:spPr>
            <a:xfrm>
              <a:off x="5024504" y="1964225"/>
              <a:ext cx="27745" cy="11714"/>
            </a:xfrm>
            <a:custGeom>
              <a:avLst/>
              <a:gdLst/>
              <a:ahLst/>
              <a:cxnLst/>
              <a:rect l="l" t="t" r="r" b="b"/>
              <a:pathLst>
                <a:path w="19685" h="16510">
                  <a:moveTo>
                    <a:pt x="4775" y="0"/>
                  </a:moveTo>
                  <a:lnTo>
                    <a:pt x="1168" y="762"/>
                  </a:lnTo>
                  <a:lnTo>
                    <a:pt x="0" y="2552"/>
                  </a:lnTo>
                  <a:lnTo>
                    <a:pt x="469" y="4762"/>
                  </a:lnTo>
                  <a:lnTo>
                    <a:pt x="2603" y="14084"/>
                  </a:lnTo>
                  <a:lnTo>
                    <a:pt x="15494" y="15989"/>
                  </a:lnTo>
                  <a:lnTo>
                    <a:pt x="15989" y="16027"/>
                  </a:lnTo>
                  <a:lnTo>
                    <a:pt x="17627" y="16027"/>
                  </a:lnTo>
                  <a:lnTo>
                    <a:pt x="19062" y="14820"/>
                  </a:lnTo>
                  <a:lnTo>
                    <a:pt x="19596" y="11315"/>
                  </a:lnTo>
                  <a:lnTo>
                    <a:pt x="18313" y="9601"/>
                  </a:lnTo>
                  <a:lnTo>
                    <a:pt x="8470" y="8153"/>
                  </a:lnTo>
                  <a:lnTo>
                    <a:pt x="6959" y="2921"/>
                  </a:lnTo>
                  <a:lnTo>
                    <a:pt x="6553" y="1130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4" name="object 119">
              <a:extLst>
                <a:ext uri="{FF2B5EF4-FFF2-40B4-BE49-F238E27FC236}">
                  <a16:creationId xmlns:a16="http://schemas.microsoft.com/office/drawing/2014/main" id="{C6B05F8B-3D39-6445-A0E6-EC86953F7232}"/>
                </a:ext>
              </a:extLst>
            </p:cNvPr>
            <p:cNvSpPr/>
            <p:nvPr/>
          </p:nvSpPr>
          <p:spPr>
            <a:xfrm>
              <a:off x="4926912" y="2111384"/>
              <a:ext cx="170049" cy="40548"/>
            </a:xfrm>
            <a:custGeom>
              <a:avLst/>
              <a:gdLst/>
              <a:ahLst/>
              <a:cxnLst/>
              <a:rect l="l" t="t" r="r" b="b"/>
              <a:pathLst>
                <a:path w="120650" h="57150">
                  <a:moveTo>
                    <a:pt x="86107" y="0"/>
                  </a:moveTo>
                  <a:lnTo>
                    <a:pt x="71678" y="589"/>
                  </a:lnTo>
                  <a:lnTo>
                    <a:pt x="65684" y="4679"/>
                  </a:lnTo>
                  <a:lnTo>
                    <a:pt x="63423" y="9505"/>
                  </a:lnTo>
                  <a:lnTo>
                    <a:pt x="62903" y="10559"/>
                  </a:lnTo>
                  <a:lnTo>
                    <a:pt x="60413" y="15321"/>
                  </a:lnTo>
                  <a:lnTo>
                    <a:pt x="53975" y="18153"/>
                  </a:lnTo>
                  <a:lnTo>
                    <a:pt x="33472" y="20303"/>
                  </a:lnTo>
                  <a:lnTo>
                    <a:pt x="25901" y="21781"/>
                  </a:lnTo>
                  <a:lnTo>
                    <a:pt x="18617" y="24509"/>
                  </a:lnTo>
                  <a:lnTo>
                    <a:pt x="12001" y="29088"/>
                  </a:lnTo>
                  <a:lnTo>
                    <a:pt x="6210" y="34460"/>
                  </a:lnTo>
                  <a:lnTo>
                    <a:pt x="0" y="51186"/>
                  </a:lnTo>
                  <a:lnTo>
                    <a:pt x="1777" y="55060"/>
                  </a:lnTo>
                  <a:lnTo>
                    <a:pt x="6032" y="56634"/>
                  </a:lnTo>
                  <a:lnTo>
                    <a:pt x="6832" y="56774"/>
                  </a:lnTo>
                  <a:lnTo>
                    <a:pt x="10337" y="56774"/>
                  </a:lnTo>
                  <a:lnTo>
                    <a:pt x="12915" y="55098"/>
                  </a:lnTo>
                  <a:lnTo>
                    <a:pt x="17716" y="42156"/>
                  </a:lnTo>
                  <a:lnTo>
                    <a:pt x="26022" y="34435"/>
                  </a:lnTo>
                  <a:lnTo>
                    <a:pt x="63776" y="27535"/>
                  </a:lnTo>
                  <a:lnTo>
                    <a:pt x="75915" y="14576"/>
                  </a:lnTo>
                  <a:lnTo>
                    <a:pt x="76263" y="13899"/>
                  </a:lnTo>
                  <a:lnTo>
                    <a:pt x="76720" y="13835"/>
                  </a:lnTo>
                  <a:lnTo>
                    <a:pt x="85844" y="13467"/>
                  </a:lnTo>
                  <a:lnTo>
                    <a:pt x="118678" y="13467"/>
                  </a:lnTo>
                  <a:lnTo>
                    <a:pt x="120180" y="10013"/>
                  </a:lnTo>
                  <a:lnTo>
                    <a:pt x="118618" y="6038"/>
                  </a:lnTo>
                  <a:lnTo>
                    <a:pt x="115214" y="4564"/>
                  </a:lnTo>
                  <a:lnTo>
                    <a:pt x="105562" y="1528"/>
                  </a:lnTo>
                  <a:lnTo>
                    <a:pt x="95723" y="202"/>
                  </a:lnTo>
                  <a:lnTo>
                    <a:pt x="86107" y="0"/>
                  </a:lnTo>
                  <a:close/>
                </a:path>
                <a:path w="120650" h="57150">
                  <a:moveTo>
                    <a:pt x="118678" y="13467"/>
                  </a:moveTo>
                  <a:lnTo>
                    <a:pt x="85844" y="13467"/>
                  </a:lnTo>
                  <a:lnTo>
                    <a:pt x="94111" y="13580"/>
                  </a:lnTo>
                  <a:lnTo>
                    <a:pt x="102224" y="14576"/>
                  </a:lnTo>
                  <a:lnTo>
                    <a:pt x="109842" y="16909"/>
                  </a:lnTo>
                  <a:lnTo>
                    <a:pt x="113258" y="18382"/>
                  </a:lnTo>
                  <a:lnTo>
                    <a:pt x="117226" y="16807"/>
                  </a:lnTo>
                  <a:lnTo>
                    <a:pt x="118678" y="13467"/>
                  </a:lnTo>
                  <a:close/>
                </a:path>
              </a:pathLst>
            </a:custGeom>
            <a:solidFill>
              <a:srgbClr val="EC66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5" name="object 120">
              <a:extLst>
                <a:ext uri="{FF2B5EF4-FFF2-40B4-BE49-F238E27FC236}">
                  <a16:creationId xmlns:a16="http://schemas.microsoft.com/office/drawing/2014/main" id="{FA9804FE-448C-3242-B291-30646A9AC93C}"/>
                </a:ext>
              </a:extLst>
            </p:cNvPr>
            <p:cNvSpPr/>
            <p:nvPr/>
          </p:nvSpPr>
          <p:spPr>
            <a:xfrm>
              <a:off x="5165334" y="2222487"/>
              <a:ext cx="96565" cy="11865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6" name="object 121">
              <a:extLst>
                <a:ext uri="{FF2B5EF4-FFF2-40B4-BE49-F238E27FC236}">
                  <a16:creationId xmlns:a16="http://schemas.microsoft.com/office/drawing/2014/main" id="{8B8B9A8E-34AF-1046-9674-B7416113E0C4}"/>
                </a:ext>
              </a:extLst>
            </p:cNvPr>
            <p:cNvSpPr/>
            <p:nvPr/>
          </p:nvSpPr>
          <p:spPr>
            <a:xfrm>
              <a:off x="5143904" y="2105006"/>
              <a:ext cx="197794" cy="238783"/>
            </a:xfrm>
            <a:custGeom>
              <a:avLst/>
              <a:gdLst/>
              <a:ahLst/>
              <a:cxnLst/>
              <a:rect l="l" t="t" r="r" b="b"/>
              <a:pathLst>
                <a:path w="140335" h="336550">
                  <a:moveTo>
                    <a:pt x="15284" y="50586"/>
                  </a:moveTo>
                  <a:lnTo>
                    <a:pt x="9841" y="57110"/>
                  </a:lnTo>
                  <a:lnTo>
                    <a:pt x="6088" y="69528"/>
                  </a:lnTo>
                  <a:lnTo>
                    <a:pt x="4999" y="84651"/>
                  </a:lnTo>
                  <a:lnTo>
                    <a:pt x="7550" y="99290"/>
                  </a:lnTo>
                  <a:lnTo>
                    <a:pt x="11507" y="109870"/>
                  </a:lnTo>
                  <a:lnTo>
                    <a:pt x="15778" y="117208"/>
                  </a:lnTo>
                  <a:lnTo>
                    <a:pt x="23018" y="124735"/>
                  </a:lnTo>
                  <a:lnTo>
                    <a:pt x="35883" y="135879"/>
                  </a:lnTo>
                  <a:lnTo>
                    <a:pt x="34527" y="148226"/>
                  </a:lnTo>
                  <a:lnTo>
                    <a:pt x="30222" y="178702"/>
                  </a:lnTo>
                  <a:lnTo>
                    <a:pt x="22617" y="217462"/>
                  </a:lnTo>
                  <a:lnTo>
                    <a:pt x="11360" y="254662"/>
                  </a:lnTo>
                  <a:lnTo>
                    <a:pt x="1942" y="283244"/>
                  </a:lnTo>
                  <a:lnTo>
                    <a:pt x="0" y="303897"/>
                  </a:lnTo>
                  <a:lnTo>
                    <a:pt x="5420" y="318391"/>
                  </a:lnTo>
                  <a:lnTo>
                    <a:pt x="18091" y="328500"/>
                  </a:lnTo>
                  <a:lnTo>
                    <a:pt x="34272" y="336230"/>
                  </a:lnTo>
                  <a:lnTo>
                    <a:pt x="44530" y="336426"/>
                  </a:lnTo>
                  <a:lnTo>
                    <a:pt x="53243" y="326948"/>
                  </a:lnTo>
                  <a:lnTo>
                    <a:pt x="75228" y="273890"/>
                  </a:lnTo>
                  <a:lnTo>
                    <a:pt x="81169" y="231508"/>
                  </a:lnTo>
                  <a:lnTo>
                    <a:pt x="90849" y="152287"/>
                  </a:lnTo>
                  <a:lnTo>
                    <a:pt x="111886" y="137236"/>
                  </a:lnTo>
                  <a:lnTo>
                    <a:pt x="127412" y="114864"/>
                  </a:lnTo>
                  <a:lnTo>
                    <a:pt x="137005" y="92116"/>
                  </a:lnTo>
                  <a:lnTo>
                    <a:pt x="137678" y="88749"/>
                  </a:lnTo>
                  <a:lnTo>
                    <a:pt x="36328" y="88749"/>
                  </a:lnTo>
                  <a:lnTo>
                    <a:pt x="32052" y="87756"/>
                  </a:lnTo>
                  <a:lnTo>
                    <a:pt x="28965" y="82668"/>
                  </a:lnTo>
                  <a:lnTo>
                    <a:pt x="27385" y="75935"/>
                  </a:lnTo>
                  <a:lnTo>
                    <a:pt x="27298" y="68594"/>
                  </a:lnTo>
                  <a:lnTo>
                    <a:pt x="27053" y="61805"/>
                  </a:lnTo>
                  <a:lnTo>
                    <a:pt x="24730" y="55218"/>
                  </a:lnTo>
                  <a:lnTo>
                    <a:pt x="20687" y="50817"/>
                  </a:lnTo>
                  <a:lnTo>
                    <a:pt x="15284" y="50586"/>
                  </a:lnTo>
                  <a:close/>
                </a:path>
                <a:path w="140335" h="336550">
                  <a:moveTo>
                    <a:pt x="55285" y="0"/>
                  </a:moveTo>
                  <a:lnTo>
                    <a:pt x="49558" y="4251"/>
                  </a:lnTo>
                  <a:lnTo>
                    <a:pt x="46789" y="11020"/>
                  </a:lnTo>
                  <a:lnTo>
                    <a:pt x="47377" y="17578"/>
                  </a:lnTo>
                  <a:lnTo>
                    <a:pt x="49463" y="25211"/>
                  </a:lnTo>
                  <a:lnTo>
                    <a:pt x="50933" y="35312"/>
                  </a:lnTo>
                  <a:lnTo>
                    <a:pt x="51774" y="45316"/>
                  </a:lnTo>
                  <a:lnTo>
                    <a:pt x="51858" y="53246"/>
                  </a:lnTo>
                  <a:lnTo>
                    <a:pt x="50355" y="60858"/>
                  </a:lnTo>
                  <a:lnTo>
                    <a:pt x="46485" y="72393"/>
                  </a:lnTo>
                  <a:lnTo>
                    <a:pt x="41448" y="83083"/>
                  </a:lnTo>
                  <a:lnTo>
                    <a:pt x="36328" y="88749"/>
                  </a:lnTo>
                  <a:lnTo>
                    <a:pt x="137678" y="88749"/>
                  </a:lnTo>
                  <a:lnTo>
                    <a:pt x="140239" y="75935"/>
                  </a:lnTo>
                  <a:lnTo>
                    <a:pt x="139897" y="67445"/>
                  </a:lnTo>
                  <a:lnTo>
                    <a:pt x="137931" y="60974"/>
                  </a:lnTo>
                  <a:lnTo>
                    <a:pt x="132674" y="53246"/>
                  </a:lnTo>
                  <a:lnTo>
                    <a:pt x="122459" y="40985"/>
                  </a:lnTo>
                  <a:lnTo>
                    <a:pt x="118973" y="35174"/>
                  </a:lnTo>
                  <a:lnTo>
                    <a:pt x="117877" y="34393"/>
                  </a:lnTo>
                  <a:lnTo>
                    <a:pt x="98240" y="34393"/>
                  </a:lnTo>
                  <a:lnTo>
                    <a:pt x="90262" y="23065"/>
                  </a:lnTo>
                  <a:lnTo>
                    <a:pt x="78517" y="23065"/>
                  </a:lnTo>
                  <a:lnTo>
                    <a:pt x="77952" y="20466"/>
                  </a:lnTo>
                  <a:lnTo>
                    <a:pt x="75763" y="14296"/>
                  </a:lnTo>
                  <a:lnTo>
                    <a:pt x="71215" y="6991"/>
                  </a:lnTo>
                  <a:lnTo>
                    <a:pt x="63569" y="992"/>
                  </a:lnTo>
                  <a:lnTo>
                    <a:pt x="55285" y="0"/>
                  </a:lnTo>
                  <a:close/>
                </a:path>
                <a:path w="140335" h="336550">
                  <a:moveTo>
                    <a:pt x="109134" y="32496"/>
                  </a:moveTo>
                  <a:lnTo>
                    <a:pt x="98240" y="34393"/>
                  </a:lnTo>
                  <a:lnTo>
                    <a:pt x="117877" y="34393"/>
                  </a:lnTo>
                  <a:lnTo>
                    <a:pt x="115289" y="32550"/>
                  </a:lnTo>
                  <a:lnTo>
                    <a:pt x="109134" y="32496"/>
                  </a:lnTo>
                  <a:close/>
                </a:path>
                <a:path w="140335" h="336550">
                  <a:moveTo>
                    <a:pt x="88652" y="20779"/>
                  </a:moveTo>
                  <a:lnTo>
                    <a:pt x="78517" y="23065"/>
                  </a:lnTo>
                  <a:lnTo>
                    <a:pt x="90262" y="23065"/>
                  </a:lnTo>
                  <a:lnTo>
                    <a:pt x="88652" y="20779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7" name="object 122">
              <a:extLst>
                <a:ext uri="{FF2B5EF4-FFF2-40B4-BE49-F238E27FC236}">
                  <a16:creationId xmlns:a16="http://schemas.microsoft.com/office/drawing/2014/main" id="{68658E5F-1423-4146-8958-992D8098ADBA}"/>
                </a:ext>
              </a:extLst>
            </p:cNvPr>
            <p:cNvSpPr/>
            <p:nvPr/>
          </p:nvSpPr>
          <p:spPr>
            <a:xfrm>
              <a:off x="5149004" y="2103061"/>
              <a:ext cx="174845" cy="8912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8" name="object 123">
              <a:extLst>
                <a:ext uri="{FF2B5EF4-FFF2-40B4-BE49-F238E27FC236}">
                  <a16:creationId xmlns:a16="http://schemas.microsoft.com/office/drawing/2014/main" id="{5D5D7CCD-AA4A-2144-8E09-C4994413C0D3}"/>
                </a:ext>
              </a:extLst>
            </p:cNvPr>
            <p:cNvSpPr/>
            <p:nvPr/>
          </p:nvSpPr>
          <p:spPr>
            <a:xfrm>
              <a:off x="5161078" y="2293853"/>
              <a:ext cx="52231" cy="1895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29" name="object 124">
              <a:extLst>
                <a:ext uri="{FF2B5EF4-FFF2-40B4-BE49-F238E27FC236}">
                  <a16:creationId xmlns:a16="http://schemas.microsoft.com/office/drawing/2014/main" id="{AD220562-1CF6-CF44-AB77-11646AF26BDB}"/>
                </a:ext>
              </a:extLst>
            </p:cNvPr>
            <p:cNvSpPr/>
            <p:nvPr/>
          </p:nvSpPr>
          <p:spPr>
            <a:xfrm>
              <a:off x="5220649" y="2176689"/>
              <a:ext cx="50669" cy="3824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0" name="object 125">
              <a:extLst>
                <a:ext uri="{FF2B5EF4-FFF2-40B4-BE49-F238E27FC236}">
                  <a16:creationId xmlns:a16="http://schemas.microsoft.com/office/drawing/2014/main" id="{19921402-1553-8144-8050-C600D347E4DB}"/>
                </a:ext>
              </a:extLst>
            </p:cNvPr>
            <p:cNvSpPr/>
            <p:nvPr/>
          </p:nvSpPr>
          <p:spPr>
            <a:xfrm>
              <a:off x="4769104" y="2243535"/>
              <a:ext cx="413488" cy="113534"/>
            </a:xfrm>
            <a:custGeom>
              <a:avLst/>
              <a:gdLst/>
              <a:ahLst/>
              <a:cxnLst/>
              <a:rect l="l" t="t" r="r" b="b"/>
              <a:pathLst>
                <a:path w="293370" h="160020">
                  <a:moveTo>
                    <a:pt x="172902" y="12652"/>
                  </a:moveTo>
                  <a:lnTo>
                    <a:pt x="163616" y="14381"/>
                  </a:lnTo>
                  <a:lnTo>
                    <a:pt x="156174" y="19063"/>
                  </a:lnTo>
                  <a:lnTo>
                    <a:pt x="155261" y="26311"/>
                  </a:lnTo>
                  <a:lnTo>
                    <a:pt x="156817" y="34328"/>
                  </a:lnTo>
                  <a:lnTo>
                    <a:pt x="156783" y="41317"/>
                  </a:lnTo>
                  <a:lnTo>
                    <a:pt x="154668" y="49485"/>
                  </a:lnTo>
                  <a:lnTo>
                    <a:pt x="152349" y="60386"/>
                  </a:lnTo>
                  <a:lnTo>
                    <a:pt x="149268" y="71299"/>
                  </a:lnTo>
                  <a:lnTo>
                    <a:pt x="144972" y="79303"/>
                  </a:lnTo>
                  <a:lnTo>
                    <a:pt x="83342" y="89840"/>
                  </a:lnTo>
                  <a:lnTo>
                    <a:pt x="49933" y="96164"/>
                  </a:lnTo>
                  <a:lnTo>
                    <a:pt x="10441" y="113243"/>
                  </a:lnTo>
                  <a:lnTo>
                    <a:pt x="0" y="128890"/>
                  </a:lnTo>
                  <a:lnTo>
                    <a:pt x="256" y="137914"/>
                  </a:lnTo>
                  <a:lnTo>
                    <a:pt x="3954" y="149021"/>
                  </a:lnTo>
                  <a:lnTo>
                    <a:pt x="22192" y="159921"/>
                  </a:lnTo>
                  <a:lnTo>
                    <a:pt x="69829" y="156636"/>
                  </a:lnTo>
                  <a:lnTo>
                    <a:pt x="161723" y="125188"/>
                  </a:lnTo>
                  <a:lnTo>
                    <a:pt x="200542" y="125188"/>
                  </a:lnTo>
                  <a:lnTo>
                    <a:pt x="225973" y="99712"/>
                  </a:lnTo>
                  <a:lnTo>
                    <a:pt x="235828" y="95419"/>
                  </a:lnTo>
                  <a:lnTo>
                    <a:pt x="270762" y="95419"/>
                  </a:lnTo>
                  <a:lnTo>
                    <a:pt x="269140" y="88371"/>
                  </a:lnTo>
                  <a:lnTo>
                    <a:pt x="264171" y="80323"/>
                  </a:lnTo>
                  <a:lnTo>
                    <a:pt x="257245" y="74871"/>
                  </a:lnTo>
                  <a:lnTo>
                    <a:pt x="250651" y="72915"/>
                  </a:lnTo>
                  <a:lnTo>
                    <a:pt x="238444" y="72915"/>
                  </a:lnTo>
                  <a:lnTo>
                    <a:pt x="247563" y="65587"/>
                  </a:lnTo>
                  <a:lnTo>
                    <a:pt x="289816" y="65587"/>
                  </a:lnTo>
                  <a:lnTo>
                    <a:pt x="288154" y="62900"/>
                  </a:lnTo>
                  <a:lnTo>
                    <a:pt x="278475" y="56151"/>
                  </a:lnTo>
                  <a:lnTo>
                    <a:pt x="271763" y="54017"/>
                  </a:lnTo>
                  <a:lnTo>
                    <a:pt x="225160" y="54017"/>
                  </a:lnTo>
                  <a:lnTo>
                    <a:pt x="231700" y="44391"/>
                  </a:lnTo>
                  <a:lnTo>
                    <a:pt x="244566" y="43426"/>
                  </a:lnTo>
                  <a:lnTo>
                    <a:pt x="287075" y="43426"/>
                  </a:lnTo>
                  <a:lnTo>
                    <a:pt x="288161" y="39000"/>
                  </a:lnTo>
                  <a:lnTo>
                    <a:pt x="287988" y="38638"/>
                  </a:lnTo>
                  <a:lnTo>
                    <a:pt x="179097" y="38638"/>
                  </a:lnTo>
                  <a:lnTo>
                    <a:pt x="179191" y="22507"/>
                  </a:lnTo>
                  <a:lnTo>
                    <a:pt x="177610" y="14603"/>
                  </a:lnTo>
                  <a:lnTo>
                    <a:pt x="172902" y="12652"/>
                  </a:lnTo>
                  <a:close/>
                </a:path>
                <a:path w="293370" h="160020">
                  <a:moveTo>
                    <a:pt x="200542" y="125188"/>
                  </a:moveTo>
                  <a:lnTo>
                    <a:pt x="161723" y="125188"/>
                  </a:lnTo>
                  <a:lnTo>
                    <a:pt x="175268" y="130013"/>
                  </a:lnTo>
                  <a:lnTo>
                    <a:pt x="183879" y="131595"/>
                  </a:lnTo>
                  <a:lnTo>
                    <a:pt x="191241" y="129910"/>
                  </a:lnTo>
                  <a:lnTo>
                    <a:pt x="200542" y="125188"/>
                  </a:lnTo>
                  <a:close/>
                </a:path>
                <a:path w="293370" h="160020">
                  <a:moveTo>
                    <a:pt x="270762" y="95419"/>
                  </a:moveTo>
                  <a:lnTo>
                    <a:pt x="235828" y="95419"/>
                  </a:lnTo>
                  <a:lnTo>
                    <a:pt x="241073" y="98582"/>
                  </a:lnTo>
                  <a:lnTo>
                    <a:pt x="245136" y="103501"/>
                  </a:lnTo>
                  <a:lnTo>
                    <a:pt x="249606" y="110921"/>
                  </a:lnTo>
                  <a:lnTo>
                    <a:pt x="254730" y="116982"/>
                  </a:lnTo>
                  <a:lnTo>
                    <a:pt x="260758" y="117822"/>
                  </a:lnTo>
                  <a:lnTo>
                    <a:pt x="266493" y="113233"/>
                  </a:lnTo>
                  <a:lnTo>
                    <a:pt x="270188" y="106187"/>
                  </a:lnTo>
                  <a:lnTo>
                    <a:pt x="271263" y="97596"/>
                  </a:lnTo>
                  <a:lnTo>
                    <a:pt x="270762" y="95419"/>
                  </a:lnTo>
                  <a:close/>
                </a:path>
                <a:path w="293370" h="160020">
                  <a:moveTo>
                    <a:pt x="289816" y="65587"/>
                  </a:moveTo>
                  <a:lnTo>
                    <a:pt x="247563" y="65587"/>
                  </a:lnTo>
                  <a:lnTo>
                    <a:pt x="260174" y="69727"/>
                  </a:lnTo>
                  <a:lnTo>
                    <a:pt x="268060" y="74514"/>
                  </a:lnTo>
                  <a:lnTo>
                    <a:pt x="274020" y="80645"/>
                  </a:lnTo>
                  <a:lnTo>
                    <a:pt x="279880" y="85092"/>
                  </a:lnTo>
                  <a:lnTo>
                    <a:pt x="287466" y="84828"/>
                  </a:lnTo>
                  <a:lnTo>
                    <a:pt x="293343" y="79303"/>
                  </a:lnTo>
                  <a:lnTo>
                    <a:pt x="293317" y="71250"/>
                  </a:lnTo>
                  <a:lnTo>
                    <a:pt x="289816" y="65587"/>
                  </a:lnTo>
                  <a:close/>
                </a:path>
                <a:path w="293370" h="160020">
                  <a:moveTo>
                    <a:pt x="248593" y="72305"/>
                  </a:moveTo>
                  <a:lnTo>
                    <a:pt x="238444" y="72915"/>
                  </a:lnTo>
                  <a:lnTo>
                    <a:pt x="250651" y="72915"/>
                  </a:lnTo>
                  <a:lnTo>
                    <a:pt x="248593" y="72305"/>
                  </a:lnTo>
                  <a:close/>
                </a:path>
                <a:path w="293370" h="160020">
                  <a:moveTo>
                    <a:pt x="252046" y="50498"/>
                  </a:moveTo>
                  <a:lnTo>
                    <a:pt x="238130" y="51152"/>
                  </a:lnTo>
                  <a:lnTo>
                    <a:pt x="225160" y="54017"/>
                  </a:lnTo>
                  <a:lnTo>
                    <a:pt x="271763" y="54017"/>
                  </a:lnTo>
                  <a:lnTo>
                    <a:pt x="265847" y="52137"/>
                  </a:lnTo>
                  <a:lnTo>
                    <a:pt x="252046" y="50498"/>
                  </a:lnTo>
                  <a:close/>
                </a:path>
                <a:path w="293370" h="160020">
                  <a:moveTo>
                    <a:pt x="287075" y="43426"/>
                  </a:moveTo>
                  <a:lnTo>
                    <a:pt x="244566" y="43426"/>
                  </a:lnTo>
                  <a:lnTo>
                    <a:pt x="255723" y="44625"/>
                  </a:lnTo>
                  <a:lnTo>
                    <a:pt x="268142" y="47588"/>
                  </a:lnTo>
                  <a:lnTo>
                    <a:pt x="279215" y="49223"/>
                  </a:lnTo>
                  <a:lnTo>
                    <a:pt x="286336" y="46435"/>
                  </a:lnTo>
                  <a:lnTo>
                    <a:pt x="287075" y="43426"/>
                  </a:lnTo>
                  <a:close/>
                </a:path>
                <a:path w="293370" h="160020">
                  <a:moveTo>
                    <a:pt x="231404" y="0"/>
                  </a:moveTo>
                  <a:lnTo>
                    <a:pt x="188594" y="24526"/>
                  </a:lnTo>
                  <a:lnTo>
                    <a:pt x="179097" y="38638"/>
                  </a:lnTo>
                  <a:lnTo>
                    <a:pt x="287988" y="38638"/>
                  </a:lnTo>
                  <a:lnTo>
                    <a:pt x="287302" y="37203"/>
                  </a:lnTo>
                  <a:lnTo>
                    <a:pt x="212181" y="37203"/>
                  </a:lnTo>
                  <a:lnTo>
                    <a:pt x="213095" y="17314"/>
                  </a:lnTo>
                  <a:lnTo>
                    <a:pt x="222963" y="16565"/>
                  </a:lnTo>
                  <a:lnTo>
                    <a:pt x="258024" y="16565"/>
                  </a:lnTo>
                  <a:lnTo>
                    <a:pt x="258167" y="16502"/>
                  </a:lnTo>
                  <a:lnTo>
                    <a:pt x="258155" y="6850"/>
                  </a:lnTo>
                  <a:lnTo>
                    <a:pt x="251258" y="4310"/>
                  </a:lnTo>
                  <a:lnTo>
                    <a:pt x="243244" y="1988"/>
                  </a:lnTo>
                  <a:lnTo>
                    <a:pt x="231404" y="0"/>
                  </a:lnTo>
                  <a:close/>
                </a:path>
                <a:path w="293370" h="160020">
                  <a:moveTo>
                    <a:pt x="252833" y="21467"/>
                  </a:moveTo>
                  <a:lnTo>
                    <a:pt x="232519" y="24322"/>
                  </a:lnTo>
                  <a:lnTo>
                    <a:pt x="220096" y="29687"/>
                  </a:lnTo>
                  <a:lnTo>
                    <a:pt x="213878" y="34876"/>
                  </a:lnTo>
                  <a:lnTo>
                    <a:pt x="212181" y="37203"/>
                  </a:lnTo>
                  <a:lnTo>
                    <a:pt x="287302" y="37203"/>
                  </a:lnTo>
                  <a:lnTo>
                    <a:pt x="284134" y="30575"/>
                  </a:lnTo>
                  <a:lnTo>
                    <a:pt x="272832" y="23838"/>
                  </a:lnTo>
                  <a:lnTo>
                    <a:pt x="252833" y="21467"/>
                  </a:lnTo>
                  <a:close/>
                </a:path>
                <a:path w="293370" h="160020">
                  <a:moveTo>
                    <a:pt x="258024" y="16565"/>
                  </a:moveTo>
                  <a:lnTo>
                    <a:pt x="222963" y="16565"/>
                  </a:lnTo>
                  <a:lnTo>
                    <a:pt x="231000" y="16974"/>
                  </a:lnTo>
                  <a:lnTo>
                    <a:pt x="239470" y="18395"/>
                  </a:lnTo>
                  <a:lnTo>
                    <a:pt x="247116" y="19496"/>
                  </a:lnTo>
                  <a:lnTo>
                    <a:pt x="252681" y="18940"/>
                  </a:lnTo>
                  <a:lnTo>
                    <a:pt x="258024" y="16565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1" name="object 126">
              <a:extLst>
                <a:ext uri="{FF2B5EF4-FFF2-40B4-BE49-F238E27FC236}">
                  <a16:creationId xmlns:a16="http://schemas.microsoft.com/office/drawing/2014/main" id="{F6BB1477-FF19-A74B-BF3C-5DE5311CAC5A}"/>
                </a:ext>
              </a:extLst>
            </p:cNvPr>
            <p:cNvSpPr/>
            <p:nvPr/>
          </p:nvSpPr>
          <p:spPr>
            <a:xfrm>
              <a:off x="4982581" y="2242564"/>
              <a:ext cx="203164" cy="92359"/>
            </a:xfrm>
            <a:custGeom>
              <a:avLst/>
              <a:gdLst/>
              <a:ahLst/>
              <a:cxnLst/>
              <a:rect l="l" t="t" r="r" b="b"/>
              <a:pathLst>
                <a:path w="144145" h="130175">
                  <a:moveTo>
                    <a:pt x="84531" y="95315"/>
                  </a:moveTo>
                  <a:lnTo>
                    <a:pt x="73710" y="99950"/>
                  </a:lnTo>
                  <a:lnTo>
                    <a:pt x="73494" y="100153"/>
                  </a:lnTo>
                  <a:lnTo>
                    <a:pt x="70948" y="104112"/>
                  </a:lnTo>
                  <a:lnTo>
                    <a:pt x="64546" y="112390"/>
                  </a:lnTo>
                  <a:lnTo>
                    <a:pt x="55016" y="121429"/>
                  </a:lnTo>
                  <a:lnTo>
                    <a:pt x="43243" y="127433"/>
                  </a:lnTo>
                  <a:lnTo>
                    <a:pt x="42532" y="127611"/>
                  </a:lnTo>
                  <a:lnTo>
                    <a:pt x="42100" y="128347"/>
                  </a:lnTo>
                  <a:lnTo>
                    <a:pt x="42443" y="129681"/>
                  </a:lnTo>
                  <a:lnTo>
                    <a:pt x="42976" y="130087"/>
                  </a:lnTo>
                  <a:lnTo>
                    <a:pt x="43687" y="130087"/>
                  </a:lnTo>
                  <a:lnTo>
                    <a:pt x="75437" y="102134"/>
                  </a:lnTo>
                  <a:lnTo>
                    <a:pt x="78308" y="100979"/>
                  </a:lnTo>
                  <a:lnTo>
                    <a:pt x="85293" y="98921"/>
                  </a:lnTo>
                  <a:lnTo>
                    <a:pt x="90510" y="98921"/>
                  </a:lnTo>
                  <a:lnTo>
                    <a:pt x="84531" y="95315"/>
                  </a:lnTo>
                  <a:close/>
                </a:path>
                <a:path w="144145" h="130175">
                  <a:moveTo>
                    <a:pt x="90510" y="98921"/>
                  </a:moveTo>
                  <a:lnTo>
                    <a:pt x="85293" y="98921"/>
                  </a:lnTo>
                  <a:lnTo>
                    <a:pt x="90500" y="102046"/>
                  </a:lnTo>
                  <a:lnTo>
                    <a:pt x="98496" y="115682"/>
                  </a:lnTo>
                  <a:lnTo>
                    <a:pt x="103085" y="123572"/>
                  </a:lnTo>
                  <a:lnTo>
                    <a:pt x="109867" y="120410"/>
                  </a:lnTo>
                  <a:lnTo>
                    <a:pt x="110462" y="119940"/>
                  </a:lnTo>
                  <a:lnTo>
                    <a:pt x="104521" y="119940"/>
                  </a:lnTo>
                  <a:lnTo>
                    <a:pt x="100926" y="114504"/>
                  </a:lnTo>
                  <a:lnTo>
                    <a:pt x="92468" y="100102"/>
                  </a:lnTo>
                  <a:lnTo>
                    <a:pt x="90510" y="98921"/>
                  </a:lnTo>
                  <a:close/>
                </a:path>
                <a:path w="144145" h="130175">
                  <a:moveTo>
                    <a:pt x="105530" y="74980"/>
                  </a:moveTo>
                  <a:lnTo>
                    <a:pt x="96743" y="74980"/>
                  </a:lnTo>
                  <a:lnTo>
                    <a:pt x="104938" y="77306"/>
                  </a:lnTo>
                  <a:lnTo>
                    <a:pt x="111587" y="82442"/>
                  </a:lnTo>
                  <a:lnTo>
                    <a:pt x="116433" y="90260"/>
                  </a:lnTo>
                  <a:lnTo>
                    <a:pt x="118431" y="98921"/>
                  </a:lnTo>
                  <a:lnTo>
                    <a:pt x="118364" y="100102"/>
                  </a:lnTo>
                  <a:lnTo>
                    <a:pt x="117436" y="107264"/>
                  </a:lnTo>
                  <a:lnTo>
                    <a:pt x="113958" y="113793"/>
                  </a:lnTo>
                  <a:lnTo>
                    <a:pt x="108724" y="117971"/>
                  </a:lnTo>
                  <a:lnTo>
                    <a:pt x="104521" y="119940"/>
                  </a:lnTo>
                  <a:lnTo>
                    <a:pt x="110462" y="119940"/>
                  </a:lnTo>
                  <a:lnTo>
                    <a:pt x="115872" y="115668"/>
                  </a:lnTo>
                  <a:lnTo>
                    <a:pt x="119900" y="108299"/>
                  </a:lnTo>
                  <a:lnTo>
                    <a:pt x="121069" y="99950"/>
                  </a:lnTo>
                  <a:lnTo>
                    <a:pt x="121116" y="98921"/>
                  </a:lnTo>
                  <a:lnTo>
                    <a:pt x="118922" y="89206"/>
                  </a:lnTo>
                  <a:lnTo>
                    <a:pt x="114675" y="81960"/>
                  </a:lnTo>
                  <a:lnTo>
                    <a:pt x="109000" y="76638"/>
                  </a:lnTo>
                  <a:lnTo>
                    <a:pt x="105530" y="74980"/>
                  </a:lnTo>
                  <a:close/>
                </a:path>
                <a:path w="144145" h="130175">
                  <a:moveTo>
                    <a:pt x="111293" y="70524"/>
                  </a:moveTo>
                  <a:lnTo>
                    <a:pt x="102654" y="70524"/>
                  </a:lnTo>
                  <a:lnTo>
                    <a:pt x="113271" y="74004"/>
                  </a:lnTo>
                  <a:lnTo>
                    <a:pt x="128676" y="90603"/>
                  </a:lnTo>
                  <a:lnTo>
                    <a:pt x="136645" y="87402"/>
                  </a:lnTo>
                  <a:lnTo>
                    <a:pt x="129387" y="87402"/>
                  </a:lnTo>
                  <a:lnTo>
                    <a:pt x="114769" y="71667"/>
                  </a:lnTo>
                  <a:lnTo>
                    <a:pt x="111293" y="70524"/>
                  </a:lnTo>
                  <a:close/>
                </a:path>
                <a:path w="144145" h="130175">
                  <a:moveTo>
                    <a:pt x="118212" y="53205"/>
                  </a:moveTo>
                  <a:lnTo>
                    <a:pt x="100934" y="53205"/>
                  </a:lnTo>
                  <a:lnTo>
                    <a:pt x="114366" y="54872"/>
                  </a:lnTo>
                  <a:lnTo>
                    <a:pt x="126466" y="58751"/>
                  </a:lnTo>
                  <a:lnTo>
                    <a:pt x="136321" y="63158"/>
                  </a:lnTo>
                  <a:lnTo>
                    <a:pt x="141194" y="71070"/>
                  </a:lnTo>
                  <a:lnTo>
                    <a:pt x="141277" y="74980"/>
                  </a:lnTo>
                  <a:lnTo>
                    <a:pt x="141160" y="80760"/>
                  </a:lnTo>
                  <a:lnTo>
                    <a:pt x="139179" y="83478"/>
                  </a:lnTo>
                  <a:lnTo>
                    <a:pt x="129387" y="87402"/>
                  </a:lnTo>
                  <a:lnTo>
                    <a:pt x="136645" y="87402"/>
                  </a:lnTo>
                  <a:lnTo>
                    <a:pt x="141198" y="85574"/>
                  </a:lnTo>
                  <a:lnTo>
                    <a:pt x="143795" y="81960"/>
                  </a:lnTo>
                  <a:lnTo>
                    <a:pt x="143852" y="80760"/>
                  </a:lnTo>
                  <a:lnTo>
                    <a:pt x="143832" y="76638"/>
                  </a:lnTo>
                  <a:lnTo>
                    <a:pt x="142814" y="71179"/>
                  </a:lnTo>
                  <a:lnTo>
                    <a:pt x="139479" y="65408"/>
                  </a:lnTo>
                  <a:lnTo>
                    <a:pt x="134279" y="60296"/>
                  </a:lnTo>
                  <a:lnTo>
                    <a:pt x="127571" y="56300"/>
                  </a:lnTo>
                  <a:lnTo>
                    <a:pt x="118212" y="53205"/>
                  </a:lnTo>
                  <a:close/>
                </a:path>
                <a:path w="144145" h="130175">
                  <a:moveTo>
                    <a:pt x="100044" y="68480"/>
                  </a:moveTo>
                  <a:lnTo>
                    <a:pt x="85496" y="74296"/>
                  </a:lnTo>
                  <a:lnTo>
                    <a:pt x="86029" y="75426"/>
                  </a:lnTo>
                  <a:lnTo>
                    <a:pt x="86652" y="75744"/>
                  </a:lnTo>
                  <a:lnTo>
                    <a:pt x="87261" y="75591"/>
                  </a:lnTo>
                  <a:lnTo>
                    <a:pt x="96743" y="74980"/>
                  </a:lnTo>
                  <a:lnTo>
                    <a:pt x="105530" y="74980"/>
                  </a:lnTo>
                  <a:lnTo>
                    <a:pt x="102102" y="73341"/>
                  </a:lnTo>
                  <a:lnTo>
                    <a:pt x="94183" y="72175"/>
                  </a:lnTo>
                  <a:lnTo>
                    <a:pt x="97777" y="71070"/>
                  </a:lnTo>
                  <a:lnTo>
                    <a:pt x="102654" y="70524"/>
                  </a:lnTo>
                  <a:lnTo>
                    <a:pt x="111293" y="70524"/>
                  </a:lnTo>
                  <a:lnTo>
                    <a:pt x="109131" y="69813"/>
                  </a:lnTo>
                  <a:lnTo>
                    <a:pt x="100044" y="68480"/>
                  </a:lnTo>
                  <a:close/>
                </a:path>
                <a:path w="144145" h="130175">
                  <a:moveTo>
                    <a:pt x="98310" y="43054"/>
                  </a:moveTo>
                  <a:lnTo>
                    <a:pt x="79654" y="44451"/>
                  </a:lnTo>
                  <a:lnTo>
                    <a:pt x="72262" y="55106"/>
                  </a:lnTo>
                  <a:lnTo>
                    <a:pt x="72275" y="55741"/>
                  </a:lnTo>
                  <a:lnTo>
                    <a:pt x="72961" y="56656"/>
                  </a:lnTo>
                  <a:lnTo>
                    <a:pt x="73571" y="56859"/>
                  </a:lnTo>
                  <a:lnTo>
                    <a:pt x="74174" y="56656"/>
                  </a:lnTo>
                  <a:lnTo>
                    <a:pt x="87181" y="53790"/>
                  </a:lnTo>
                  <a:lnTo>
                    <a:pt x="100934" y="53205"/>
                  </a:lnTo>
                  <a:lnTo>
                    <a:pt x="118212" y="53205"/>
                  </a:lnTo>
                  <a:lnTo>
                    <a:pt x="116935" y="52782"/>
                  </a:lnTo>
                  <a:lnTo>
                    <a:pt x="77901" y="52782"/>
                  </a:lnTo>
                  <a:lnTo>
                    <a:pt x="80886" y="50090"/>
                  </a:lnTo>
                  <a:lnTo>
                    <a:pt x="86004" y="46674"/>
                  </a:lnTo>
                  <a:lnTo>
                    <a:pt x="98094" y="45797"/>
                  </a:lnTo>
                  <a:lnTo>
                    <a:pt x="109400" y="45797"/>
                  </a:lnTo>
                  <a:lnTo>
                    <a:pt x="98310" y="43054"/>
                  </a:lnTo>
                  <a:close/>
                </a:path>
                <a:path w="144145" h="130175">
                  <a:moveTo>
                    <a:pt x="103589" y="50674"/>
                  </a:moveTo>
                  <a:lnTo>
                    <a:pt x="90561" y="50746"/>
                  </a:lnTo>
                  <a:lnTo>
                    <a:pt x="77901" y="52782"/>
                  </a:lnTo>
                  <a:lnTo>
                    <a:pt x="116935" y="52782"/>
                  </a:lnTo>
                  <a:lnTo>
                    <a:pt x="116190" y="52536"/>
                  </a:lnTo>
                  <a:lnTo>
                    <a:pt x="103589" y="50674"/>
                  </a:lnTo>
                  <a:close/>
                </a:path>
                <a:path w="144145" h="130175">
                  <a:moveTo>
                    <a:pt x="109400" y="45797"/>
                  </a:moveTo>
                  <a:lnTo>
                    <a:pt x="98094" y="45797"/>
                  </a:lnTo>
                  <a:lnTo>
                    <a:pt x="111315" y="49036"/>
                  </a:lnTo>
                  <a:lnTo>
                    <a:pt x="119096" y="50863"/>
                  </a:lnTo>
                  <a:lnTo>
                    <a:pt x="126145" y="51889"/>
                  </a:lnTo>
                  <a:lnTo>
                    <a:pt x="131943" y="51374"/>
                  </a:lnTo>
                  <a:lnTo>
                    <a:pt x="132328" y="51106"/>
                  </a:lnTo>
                  <a:lnTo>
                    <a:pt x="130860" y="51106"/>
                  </a:lnTo>
                  <a:lnTo>
                    <a:pt x="109400" y="45797"/>
                  </a:lnTo>
                  <a:close/>
                </a:path>
                <a:path w="144145" h="130175">
                  <a:moveTo>
                    <a:pt x="121494" y="24182"/>
                  </a:moveTo>
                  <a:lnTo>
                    <a:pt x="101409" y="24182"/>
                  </a:lnTo>
                  <a:lnTo>
                    <a:pt x="116069" y="25236"/>
                  </a:lnTo>
                  <a:lnTo>
                    <a:pt x="125700" y="28453"/>
                  </a:lnTo>
                  <a:lnTo>
                    <a:pt x="131307" y="32479"/>
                  </a:lnTo>
                  <a:lnTo>
                    <a:pt x="133959" y="36006"/>
                  </a:lnTo>
                  <a:lnTo>
                    <a:pt x="135782" y="39422"/>
                  </a:lnTo>
                  <a:lnTo>
                    <a:pt x="135902" y="44007"/>
                  </a:lnTo>
                  <a:lnTo>
                    <a:pt x="133781" y="47016"/>
                  </a:lnTo>
                  <a:lnTo>
                    <a:pt x="130860" y="51106"/>
                  </a:lnTo>
                  <a:lnTo>
                    <a:pt x="132328" y="51106"/>
                  </a:lnTo>
                  <a:lnTo>
                    <a:pt x="135966" y="48579"/>
                  </a:lnTo>
                  <a:lnTo>
                    <a:pt x="138696" y="44730"/>
                  </a:lnTo>
                  <a:lnTo>
                    <a:pt x="138836" y="39422"/>
                  </a:lnTo>
                  <a:lnTo>
                    <a:pt x="136321" y="34736"/>
                  </a:lnTo>
                  <a:lnTo>
                    <a:pt x="133544" y="30942"/>
                  </a:lnTo>
                  <a:lnTo>
                    <a:pt x="127839" y="26571"/>
                  </a:lnTo>
                  <a:lnTo>
                    <a:pt x="121494" y="24182"/>
                  </a:lnTo>
                  <a:close/>
                </a:path>
                <a:path w="144145" h="130175">
                  <a:moveTo>
                    <a:pt x="15659" y="13552"/>
                  </a:moveTo>
                  <a:lnTo>
                    <a:pt x="0" y="17197"/>
                  </a:lnTo>
                  <a:lnTo>
                    <a:pt x="4749" y="39130"/>
                  </a:lnTo>
                  <a:lnTo>
                    <a:pt x="4839" y="40095"/>
                  </a:lnTo>
                  <a:lnTo>
                    <a:pt x="3797" y="42914"/>
                  </a:lnTo>
                  <a:lnTo>
                    <a:pt x="4152" y="43689"/>
                  </a:lnTo>
                  <a:lnTo>
                    <a:pt x="5549" y="44210"/>
                  </a:lnTo>
                  <a:lnTo>
                    <a:pt x="6324" y="43854"/>
                  </a:lnTo>
                  <a:lnTo>
                    <a:pt x="7721" y="40095"/>
                  </a:lnTo>
                  <a:lnTo>
                    <a:pt x="3187" y="19216"/>
                  </a:lnTo>
                  <a:lnTo>
                    <a:pt x="15455" y="16371"/>
                  </a:lnTo>
                  <a:lnTo>
                    <a:pt x="21602" y="16371"/>
                  </a:lnTo>
                  <a:lnTo>
                    <a:pt x="18923" y="14212"/>
                  </a:lnTo>
                  <a:lnTo>
                    <a:pt x="15659" y="13552"/>
                  </a:lnTo>
                  <a:close/>
                </a:path>
                <a:path w="144145" h="130175">
                  <a:moveTo>
                    <a:pt x="21602" y="16371"/>
                  </a:moveTo>
                  <a:lnTo>
                    <a:pt x="15455" y="16371"/>
                  </a:lnTo>
                  <a:lnTo>
                    <a:pt x="17868" y="16829"/>
                  </a:lnTo>
                  <a:lnTo>
                    <a:pt x="26542" y="23864"/>
                  </a:lnTo>
                  <a:lnTo>
                    <a:pt x="26276" y="40590"/>
                  </a:lnTo>
                  <a:lnTo>
                    <a:pt x="26670" y="41136"/>
                  </a:lnTo>
                  <a:lnTo>
                    <a:pt x="27851" y="41467"/>
                  </a:lnTo>
                  <a:lnTo>
                    <a:pt x="28473" y="41225"/>
                  </a:lnTo>
                  <a:lnTo>
                    <a:pt x="31523" y="36416"/>
                  </a:lnTo>
                  <a:lnTo>
                    <a:pt x="32087" y="35599"/>
                  </a:lnTo>
                  <a:lnTo>
                    <a:pt x="28828" y="35599"/>
                  </a:lnTo>
                  <a:lnTo>
                    <a:pt x="28409" y="30024"/>
                  </a:lnTo>
                  <a:lnTo>
                    <a:pt x="26898" y="20689"/>
                  </a:lnTo>
                  <a:lnTo>
                    <a:pt x="21602" y="16371"/>
                  </a:lnTo>
                  <a:close/>
                </a:path>
                <a:path w="144145" h="130175">
                  <a:moveTo>
                    <a:pt x="76098" y="16206"/>
                  </a:moveTo>
                  <a:lnTo>
                    <a:pt x="60464" y="17413"/>
                  </a:lnTo>
                  <a:lnTo>
                    <a:pt x="59497" y="36006"/>
                  </a:lnTo>
                  <a:lnTo>
                    <a:pt x="59372" y="39181"/>
                  </a:lnTo>
                  <a:lnTo>
                    <a:pt x="59753" y="39689"/>
                  </a:lnTo>
                  <a:lnTo>
                    <a:pt x="60998" y="40044"/>
                  </a:lnTo>
                  <a:lnTo>
                    <a:pt x="61620" y="39739"/>
                  </a:lnTo>
                  <a:lnTo>
                    <a:pt x="61951" y="39130"/>
                  </a:lnTo>
                  <a:lnTo>
                    <a:pt x="63647" y="36905"/>
                  </a:lnTo>
                  <a:lnTo>
                    <a:pt x="67132" y="34101"/>
                  </a:lnTo>
                  <a:lnTo>
                    <a:pt x="62547" y="34101"/>
                  </a:lnTo>
                  <a:lnTo>
                    <a:pt x="63525" y="27979"/>
                  </a:lnTo>
                  <a:lnTo>
                    <a:pt x="66078" y="19699"/>
                  </a:lnTo>
                  <a:lnTo>
                    <a:pt x="71602" y="19280"/>
                  </a:lnTo>
                  <a:lnTo>
                    <a:pt x="72809" y="19216"/>
                  </a:lnTo>
                  <a:lnTo>
                    <a:pt x="92538" y="19216"/>
                  </a:lnTo>
                  <a:lnTo>
                    <a:pt x="76098" y="16206"/>
                  </a:lnTo>
                  <a:close/>
                </a:path>
                <a:path w="144145" h="130175">
                  <a:moveTo>
                    <a:pt x="79624" y="0"/>
                  </a:moveTo>
                  <a:lnTo>
                    <a:pt x="40108" y="19699"/>
                  </a:lnTo>
                  <a:lnTo>
                    <a:pt x="28828" y="35599"/>
                  </a:lnTo>
                  <a:lnTo>
                    <a:pt x="32087" y="35599"/>
                  </a:lnTo>
                  <a:lnTo>
                    <a:pt x="38318" y="26571"/>
                  </a:lnTo>
                  <a:lnTo>
                    <a:pt x="47286" y="15289"/>
                  </a:lnTo>
                  <a:lnTo>
                    <a:pt x="56705" y="6478"/>
                  </a:lnTo>
                  <a:lnTo>
                    <a:pt x="67303" y="2758"/>
                  </a:lnTo>
                  <a:lnTo>
                    <a:pt x="94203" y="2663"/>
                  </a:lnTo>
                  <a:lnTo>
                    <a:pt x="91780" y="1966"/>
                  </a:lnTo>
                  <a:lnTo>
                    <a:pt x="79624" y="0"/>
                  </a:lnTo>
                  <a:close/>
                </a:path>
                <a:path w="144145" h="130175">
                  <a:moveTo>
                    <a:pt x="92538" y="19216"/>
                  </a:moveTo>
                  <a:lnTo>
                    <a:pt x="77431" y="19216"/>
                  </a:lnTo>
                  <a:lnTo>
                    <a:pt x="91351" y="21731"/>
                  </a:lnTo>
                  <a:lnTo>
                    <a:pt x="93497" y="21997"/>
                  </a:lnTo>
                  <a:lnTo>
                    <a:pt x="81707" y="24099"/>
                  </a:lnTo>
                  <a:lnTo>
                    <a:pt x="72869" y="27211"/>
                  </a:lnTo>
                  <a:lnTo>
                    <a:pt x="66608" y="30741"/>
                  </a:lnTo>
                  <a:lnTo>
                    <a:pt x="62547" y="34101"/>
                  </a:lnTo>
                  <a:lnTo>
                    <a:pt x="67132" y="34101"/>
                  </a:lnTo>
                  <a:lnTo>
                    <a:pt x="69783" y="31967"/>
                  </a:lnTo>
                  <a:lnTo>
                    <a:pt x="81857" y="26886"/>
                  </a:lnTo>
                  <a:lnTo>
                    <a:pt x="101409" y="24182"/>
                  </a:lnTo>
                  <a:lnTo>
                    <a:pt x="121494" y="24182"/>
                  </a:lnTo>
                  <a:lnTo>
                    <a:pt x="118260" y="22964"/>
                  </a:lnTo>
                  <a:lnTo>
                    <a:pt x="103982" y="21477"/>
                  </a:lnTo>
                  <a:lnTo>
                    <a:pt x="101904" y="21477"/>
                  </a:lnTo>
                  <a:lnTo>
                    <a:pt x="104582" y="20219"/>
                  </a:lnTo>
                  <a:lnTo>
                    <a:pt x="98107" y="20219"/>
                  </a:lnTo>
                  <a:lnTo>
                    <a:pt x="92538" y="19216"/>
                  </a:lnTo>
                  <a:close/>
                </a:path>
                <a:path w="144145" h="130175">
                  <a:moveTo>
                    <a:pt x="103860" y="21464"/>
                  </a:moveTo>
                  <a:lnTo>
                    <a:pt x="101904" y="21477"/>
                  </a:lnTo>
                  <a:lnTo>
                    <a:pt x="103982" y="21477"/>
                  </a:lnTo>
                  <a:close/>
                </a:path>
                <a:path w="144145" h="130175">
                  <a:moveTo>
                    <a:pt x="94203" y="2663"/>
                  </a:moveTo>
                  <a:lnTo>
                    <a:pt x="79689" y="2663"/>
                  </a:lnTo>
                  <a:lnTo>
                    <a:pt x="91241" y="4590"/>
                  </a:lnTo>
                  <a:lnTo>
                    <a:pt x="99339" y="6935"/>
                  </a:lnTo>
                  <a:lnTo>
                    <a:pt x="102514" y="8104"/>
                  </a:lnTo>
                  <a:lnTo>
                    <a:pt x="103709" y="10943"/>
                  </a:lnTo>
                  <a:lnTo>
                    <a:pt x="103898" y="15927"/>
                  </a:lnTo>
                  <a:lnTo>
                    <a:pt x="102666" y="18187"/>
                  </a:lnTo>
                  <a:lnTo>
                    <a:pt x="98107" y="20219"/>
                  </a:lnTo>
                  <a:lnTo>
                    <a:pt x="104582" y="20219"/>
                  </a:lnTo>
                  <a:lnTo>
                    <a:pt x="104825" y="20105"/>
                  </a:lnTo>
                  <a:lnTo>
                    <a:pt x="106629" y="16879"/>
                  </a:lnTo>
                  <a:lnTo>
                    <a:pt x="106362" y="9158"/>
                  </a:lnTo>
                  <a:lnTo>
                    <a:pt x="103974" y="5780"/>
                  </a:lnTo>
                  <a:lnTo>
                    <a:pt x="100266" y="4408"/>
                  </a:lnTo>
                  <a:lnTo>
                    <a:pt x="94203" y="2663"/>
                  </a:lnTo>
                  <a:close/>
                </a:path>
              </a:pathLst>
            </a:custGeom>
            <a:solidFill>
              <a:srgbClr val="DA9D9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2" name="object 127">
              <a:extLst>
                <a:ext uri="{FF2B5EF4-FFF2-40B4-BE49-F238E27FC236}">
                  <a16:creationId xmlns:a16="http://schemas.microsoft.com/office/drawing/2014/main" id="{EC8F1CE6-9E83-8946-ABCB-3C1DBEF63756}"/>
                </a:ext>
              </a:extLst>
            </p:cNvPr>
            <p:cNvSpPr/>
            <p:nvPr/>
          </p:nvSpPr>
          <p:spPr>
            <a:xfrm>
              <a:off x="4780760" y="2335843"/>
              <a:ext cx="66695" cy="1676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3" name="object 128">
              <a:extLst>
                <a:ext uri="{FF2B5EF4-FFF2-40B4-BE49-F238E27FC236}">
                  <a16:creationId xmlns:a16="http://schemas.microsoft.com/office/drawing/2014/main" id="{8D64FC84-758C-9340-A232-96A7AF4C7958}"/>
                </a:ext>
              </a:extLst>
            </p:cNvPr>
            <p:cNvSpPr/>
            <p:nvPr/>
          </p:nvSpPr>
          <p:spPr>
            <a:xfrm>
              <a:off x="4926177" y="2303765"/>
              <a:ext cx="52733" cy="2124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4" name="object 129">
              <a:extLst>
                <a:ext uri="{FF2B5EF4-FFF2-40B4-BE49-F238E27FC236}">
                  <a16:creationId xmlns:a16="http://schemas.microsoft.com/office/drawing/2014/main" id="{6569506E-838A-BE4F-901E-AAAA42544D74}"/>
                </a:ext>
              </a:extLst>
            </p:cNvPr>
            <p:cNvSpPr/>
            <p:nvPr/>
          </p:nvSpPr>
          <p:spPr>
            <a:xfrm>
              <a:off x="4992658" y="2280554"/>
              <a:ext cx="51354" cy="2579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5" name="object 130">
              <a:extLst>
                <a:ext uri="{FF2B5EF4-FFF2-40B4-BE49-F238E27FC236}">
                  <a16:creationId xmlns:a16="http://schemas.microsoft.com/office/drawing/2014/main" id="{3FDB40FF-1585-8A4A-9DB2-E8F47D7F9B1C}"/>
                </a:ext>
              </a:extLst>
            </p:cNvPr>
            <p:cNvSpPr/>
            <p:nvPr/>
          </p:nvSpPr>
          <p:spPr>
            <a:xfrm>
              <a:off x="5011650" y="2348746"/>
              <a:ext cx="119929" cy="16219"/>
            </a:xfrm>
            <a:custGeom>
              <a:avLst/>
              <a:gdLst/>
              <a:ahLst/>
              <a:cxnLst/>
              <a:rect l="l" t="t" r="r" b="b"/>
              <a:pathLst>
                <a:path w="85089" h="22860">
                  <a:moveTo>
                    <a:pt x="4000" y="1587"/>
                  </a:moveTo>
                  <a:lnTo>
                    <a:pt x="1930" y="2095"/>
                  </a:lnTo>
                  <a:lnTo>
                    <a:pt x="0" y="5270"/>
                  </a:lnTo>
                  <a:lnTo>
                    <a:pt x="507" y="7340"/>
                  </a:lnTo>
                  <a:lnTo>
                    <a:pt x="36955" y="21966"/>
                  </a:lnTo>
                  <a:lnTo>
                    <a:pt x="46380" y="22707"/>
                  </a:lnTo>
                  <a:lnTo>
                    <a:pt x="62895" y="20096"/>
                  </a:lnTo>
                  <a:lnTo>
                    <a:pt x="72581" y="15326"/>
                  </a:lnTo>
                  <a:lnTo>
                    <a:pt x="38127" y="15326"/>
                  </a:lnTo>
                  <a:lnTo>
                    <a:pt x="5587" y="2552"/>
                  </a:lnTo>
                  <a:lnTo>
                    <a:pt x="4000" y="1587"/>
                  </a:lnTo>
                  <a:close/>
                </a:path>
                <a:path w="85089" h="22860">
                  <a:moveTo>
                    <a:pt x="81673" y="0"/>
                  </a:moveTo>
                  <a:lnTo>
                    <a:pt x="79565" y="368"/>
                  </a:lnTo>
                  <a:lnTo>
                    <a:pt x="78498" y="1892"/>
                  </a:lnTo>
                  <a:lnTo>
                    <a:pt x="74069" y="6406"/>
                  </a:lnTo>
                  <a:lnTo>
                    <a:pt x="60783" y="13747"/>
                  </a:lnTo>
                  <a:lnTo>
                    <a:pt x="38127" y="15326"/>
                  </a:lnTo>
                  <a:lnTo>
                    <a:pt x="72581" y="15326"/>
                  </a:lnTo>
                  <a:lnTo>
                    <a:pt x="74599" y="14331"/>
                  </a:lnTo>
                  <a:lnTo>
                    <a:pt x="81599" y="8520"/>
                  </a:lnTo>
                  <a:lnTo>
                    <a:pt x="83997" y="5765"/>
                  </a:lnTo>
                  <a:lnTo>
                    <a:pt x="85064" y="4254"/>
                  </a:lnTo>
                  <a:lnTo>
                    <a:pt x="84708" y="2146"/>
                  </a:lnTo>
                  <a:lnTo>
                    <a:pt x="81673" y="0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6" name="object 131">
              <a:extLst>
                <a:ext uri="{FF2B5EF4-FFF2-40B4-BE49-F238E27FC236}">
                  <a16:creationId xmlns:a16="http://schemas.microsoft.com/office/drawing/2014/main" id="{DB3476AC-5725-FE44-AC8B-D5334C859D22}"/>
                </a:ext>
              </a:extLst>
            </p:cNvPr>
            <p:cNvSpPr/>
            <p:nvPr/>
          </p:nvSpPr>
          <p:spPr>
            <a:xfrm>
              <a:off x="4993643" y="2355315"/>
              <a:ext cx="89500" cy="27032"/>
            </a:xfrm>
            <a:custGeom>
              <a:avLst/>
              <a:gdLst/>
              <a:ahLst/>
              <a:cxnLst/>
              <a:rect l="l" t="t" r="r" b="b"/>
              <a:pathLst>
                <a:path w="63500" h="38100">
                  <a:moveTo>
                    <a:pt x="4876" y="0"/>
                  </a:moveTo>
                  <a:lnTo>
                    <a:pt x="1206" y="698"/>
                  </a:lnTo>
                  <a:lnTo>
                    <a:pt x="0" y="2438"/>
                  </a:lnTo>
                  <a:lnTo>
                    <a:pt x="330" y="4267"/>
                  </a:lnTo>
                  <a:lnTo>
                    <a:pt x="2036" y="9640"/>
                  </a:lnTo>
                  <a:lnTo>
                    <a:pt x="8816" y="21113"/>
                  </a:lnTo>
                  <a:lnTo>
                    <a:pt x="23308" y="32520"/>
                  </a:lnTo>
                  <a:lnTo>
                    <a:pt x="48145" y="37693"/>
                  </a:lnTo>
                  <a:lnTo>
                    <a:pt x="51866" y="37693"/>
                  </a:lnTo>
                  <a:lnTo>
                    <a:pt x="55854" y="37426"/>
                  </a:lnTo>
                  <a:lnTo>
                    <a:pt x="62001" y="36588"/>
                  </a:lnTo>
                  <a:lnTo>
                    <a:pt x="63284" y="34886"/>
                  </a:lnTo>
                  <a:lnTo>
                    <a:pt x="62776" y="31203"/>
                  </a:lnTo>
                  <a:lnTo>
                    <a:pt x="61407" y="30162"/>
                  </a:lnTo>
                  <a:lnTo>
                    <a:pt x="59245" y="30162"/>
                  </a:lnTo>
                  <a:lnTo>
                    <a:pt x="31925" y="28747"/>
                  </a:lnTo>
                  <a:lnTo>
                    <a:pt x="16141" y="19451"/>
                  </a:lnTo>
                  <a:lnTo>
                    <a:pt x="8835" y="8729"/>
                  </a:lnTo>
                  <a:lnTo>
                    <a:pt x="6946" y="3035"/>
                  </a:lnTo>
                  <a:lnTo>
                    <a:pt x="6603" y="1219"/>
                  </a:lnTo>
                  <a:lnTo>
                    <a:pt x="4876" y="0"/>
                  </a:lnTo>
                  <a:close/>
                </a:path>
                <a:path w="63500" h="38100">
                  <a:moveTo>
                    <a:pt x="61074" y="29908"/>
                  </a:moveTo>
                  <a:lnTo>
                    <a:pt x="59245" y="30162"/>
                  </a:lnTo>
                  <a:lnTo>
                    <a:pt x="61407" y="30162"/>
                  </a:lnTo>
                  <a:lnTo>
                    <a:pt x="61074" y="29908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7" name="object 132">
              <a:extLst>
                <a:ext uri="{FF2B5EF4-FFF2-40B4-BE49-F238E27FC236}">
                  <a16:creationId xmlns:a16="http://schemas.microsoft.com/office/drawing/2014/main" id="{EB7BAE0E-442F-EA42-B958-D0B57C0FBD77}"/>
                </a:ext>
              </a:extLst>
            </p:cNvPr>
            <p:cNvSpPr/>
            <p:nvPr/>
          </p:nvSpPr>
          <p:spPr>
            <a:xfrm>
              <a:off x="5042259" y="2215742"/>
              <a:ext cx="84130" cy="21626"/>
            </a:xfrm>
            <a:custGeom>
              <a:avLst/>
              <a:gdLst/>
              <a:ahLst/>
              <a:cxnLst/>
              <a:rect l="l" t="t" r="r" b="b"/>
              <a:pathLst>
                <a:path w="59689" h="30480">
                  <a:moveTo>
                    <a:pt x="38759" y="0"/>
                  </a:moveTo>
                  <a:lnTo>
                    <a:pt x="876" y="25230"/>
                  </a:lnTo>
                  <a:lnTo>
                    <a:pt x="0" y="26868"/>
                  </a:lnTo>
                  <a:lnTo>
                    <a:pt x="609" y="28913"/>
                  </a:lnTo>
                  <a:lnTo>
                    <a:pt x="2755" y="30056"/>
                  </a:lnTo>
                  <a:lnTo>
                    <a:pt x="3301" y="30183"/>
                  </a:lnTo>
                  <a:lnTo>
                    <a:pt x="5041" y="30183"/>
                  </a:lnTo>
                  <a:lnTo>
                    <a:pt x="6197" y="29548"/>
                  </a:lnTo>
                  <a:lnTo>
                    <a:pt x="6807" y="28418"/>
                  </a:lnTo>
                  <a:lnTo>
                    <a:pt x="11623" y="20786"/>
                  </a:lnTo>
                  <a:lnTo>
                    <a:pt x="17010" y="14783"/>
                  </a:lnTo>
                  <a:lnTo>
                    <a:pt x="22946" y="10424"/>
                  </a:lnTo>
                  <a:lnTo>
                    <a:pt x="29413" y="7729"/>
                  </a:lnTo>
                  <a:lnTo>
                    <a:pt x="38531" y="6740"/>
                  </a:lnTo>
                  <a:lnTo>
                    <a:pt x="58818" y="6740"/>
                  </a:lnTo>
                  <a:lnTo>
                    <a:pt x="58674" y="6155"/>
                  </a:lnTo>
                  <a:lnTo>
                    <a:pt x="57086" y="5189"/>
                  </a:lnTo>
                  <a:lnTo>
                    <a:pt x="54439" y="3833"/>
                  </a:lnTo>
                  <a:lnTo>
                    <a:pt x="47999" y="1487"/>
                  </a:lnTo>
                  <a:lnTo>
                    <a:pt x="38759" y="0"/>
                  </a:lnTo>
                  <a:close/>
                </a:path>
                <a:path w="59689" h="30480">
                  <a:moveTo>
                    <a:pt x="58818" y="6740"/>
                  </a:moveTo>
                  <a:lnTo>
                    <a:pt x="38531" y="6740"/>
                  </a:lnTo>
                  <a:lnTo>
                    <a:pt x="46231" y="7999"/>
                  </a:lnTo>
                  <a:lnTo>
                    <a:pt x="51573" y="9930"/>
                  </a:lnTo>
                  <a:lnTo>
                    <a:pt x="53619" y="10955"/>
                  </a:lnTo>
                  <a:lnTo>
                    <a:pt x="55219" y="11908"/>
                  </a:lnTo>
                  <a:lnTo>
                    <a:pt x="57276" y="11387"/>
                  </a:lnTo>
                  <a:lnTo>
                    <a:pt x="59181" y="8212"/>
                  </a:lnTo>
                  <a:lnTo>
                    <a:pt x="58818" y="6740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8" name="object 133">
              <a:extLst>
                <a:ext uri="{FF2B5EF4-FFF2-40B4-BE49-F238E27FC236}">
                  <a16:creationId xmlns:a16="http://schemas.microsoft.com/office/drawing/2014/main" id="{C8A5EC8E-60AA-4949-911B-818FE7CFCECE}"/>
                </a:ext>
              </a:extLst>
            </p:cNvPr>
            <p:cNvSpPr/>
            <p:nvPr/>
          </p:nvSpPr>
          <p:spPr>
            <a:xfrm>
              <a:off x="5042260" y="2202449"/>
              <a:ext cx="65335" cy="19373"/>
            </a:xfrm>
            <a:custGeom>
              <a:avLst/>
              <a:gdLst/>
              <a:ahLst/>
              <a:cxnLst/>
              <a:rect l="l" t="t" r="r" b="b"/>
              <a:pathLst>
                <a:path w="46354" h="27305">
                  <a:moveTo>
                    <a:pt x="42354" y="0"/>
                  </a:moveTo>
                  <a:lnTo>
                    <a:pt x="901" y="21843"/>
                  </a:lnTo>
                  <a:lnTo>
                    <a:pt x="0" y="23469"/>
                  </a:lnTo>
                  <a:lnTo>
                    <a:pt x="584" y="25514"/>
                  </a:lnTo>
                  <a:lnTo>
                    <a:pt x="2730" y="26708"/>
                  </a:lnTo>
                  <a:lnTo>
                    <a:pt x="3289" y="26847"/>
                  </a:lnTo>
                  <a:lnTo>
                    <a:pt x="5016" y="26847"/>
                  </a:lnTo>
                  <a:lnTo>
                    <a:pt x="6172" y="26225"/>
                  </a:lnTo>
                  <a:lnTo>
                    <a:pt x="6781" y="25107"/>
                  </a:lnTo>
                  <a:lnTo>
                    <a:pt x="16549" y="14587"/>
                  </a:lnTo>
                  <a:lnTo>
                    <a:pt x="28251" y="9124"/>
                  </a:lnTo>
                  <a:lnTo>
                    <a:pt x="38114" y="7062"/>
                  </a:lnTo>
                  <a:lnTo>
                    <a:pt x="42367" y="6743"/>
                  </a:lnTo>
                  <a:lnTo>
                    <a:pt x="44221" y="6730"/>
                  </a:lnTo>
                  <a:lnTo>
                    <a:pt x="45732" y="5232"/>
                  </a:lnTo>
                  <a:lnTo>
                    <a:pt x="45732" y="1511"/>
                  </a:lnTo>
                  <a:lnTo>
                    <a:pt x="44259" y="25"/>
                  </a:lnTo>
                  <a:lnTo>
                    <a:pt x="42354" y="0"/>
                  </a:lnTo>
                  <a:close/>
                </a:path>
              </a:pathLst>
            </a:custGeom>
            <a:solidFill>
              <a:srgbClr val="5C5D6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9" name="object 134">
              <a:extLst>
                <a:ext uri="{FF2B5EF4-FFF2-40B4-BE49-F238E27FC236}">
                  <a16:creationId xmlns:a16="http://schemas.microsoft.com/office/drawing/2014/main" id="{A46831DB-C1B3-8849-8449-2777DF2DEB83}"/>
                </a:ext>
              </a:extLst>
            </p:cNvPr>
            <p:cNvSpPr/>
            <p:nvPr/>
          </p:nvSpPr>
          <p:spPr>
            <a:xfrm>
              <a:off x="5221223" y="2176670"/>
              <a:ext cx="51910" cy="15318"/>
            </a:xfrm>
            <a:custGeom>
              <a:avLst/>
              <a:gdLst/>
              <a:ahLst/>
              <a:cxnLst/>
              <a:rect l="l" t="t" r="r" b="b"/>
              <a:pathLst>
                <a:path w="36829" h="21589">
                  <a:moveTo>
                    <a:pt x="33032" y="0"/>
                  </a:moveTo>
                  <a:lnTo>
                    <a:pt x="0" y="0"/>
                  </a:lnTo>
                  <a:lnTo>
                    <a:pt x="165" y="20205"/>
                  </a:lnTo>
                  <a:lnTo>
                    <a:pt x="1447" y="21488"/>
                  </a:lnTo>
                  <a:lnTo>
                    <a:pt x="4610" y="21488"/>
                  </a:lnTo>
                  <a:lnTo>
                    <a:pt x="5892" y="20205"/>
                  </a:lnTo>
                  <a:lnTo>
                    <a:pt x="5778" y="5727"/>
                  </a:lnTo>
                  <a:lnTo>
                    <a:pt x="34149" y="5727"/>
                  </a:lnTo>
                  <a:lnTo>
                    <a:pt x="33032" y="0"/>
                  </a:lnTo>
                  <a:close/>
                </a:path>
                <a:path w="36829" h="21589">
                  <a:moveTo>
                    <a:pt x="34149" y="5727"/>
                  </a:moveTo>
                  <a:lnTo>
                    <a:pt x="28321" y="5727"/>
                  </a:lnTo>
                  <a:lnTo>
                    <a:pt x="30721" y="18059"/>
                  </a:lnTo>
                  <a:lnTo>
                    <a:pt x="32219" y="19062"/>
                  </a:lnTo>
                  <a:lnTo>
                    <a:pt x="35318" y="18453"/>
                  </a:lnTo>
                  <a:lnTo>
                    <a:pt x="36334" y="16941"/>
                  </a:lnTo>
                  <a:lnTo>
                    <a:pt x="34149" y="572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0" name="object 135">
              <a:extLst>
                <a:ext uri="{FF2B5EF4-FFF2-40B4-BE49-F238E27FC236}">
                  <a16:creationId xmlns:a16="http://schemas.microsoft.com/office/drawing/2014/main" id="{723EEA83-598B-AC4E-8AD6-813973D3FF6D}"/>
                </a:ext>
              </a:extLst>
            </p:cNvPr>
            <p:cNvSpPr/>
            <p:nvPr/>
          </p:nvSpPr>
          <p:spPr>
            <a:xfrm>
              <a:off x="5199689" y="2216271"/>
              <a:ext cx="29910" cy="1557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1" name="object 136">
              <a:extLst>
                <a:ext uri="{FF2B5EF4-FFF2-40B4-BE49-F238E27FC236}">
                  <a16:creationId xmlns:a16="http://schemas.microsoft.com/office/drawing/2014/main" id="{BC933900-DBF2-DA42-A2BD-444A264C51A7}"/>
                </a:ext>
              </a:extLst>
            </p:cNvPr>
            <p:cNvSpPr/>
            <p:nvPr/>
          </p:nvSpPr>
          <p:spPr>
            <a:xfrm>
              <a:off x="5200387" y="2216983"/>
              <a:ext cx="28640" cy="8560"/>
            </a:xfrm>
            <a:custGeom>
              <a:avLst/>
              <a:gdLst/>
              <a:ahLst/>
              <a:cxnLst/>
              <a:rect l="l" t="t" r="r" b="b"/>
              <a:pathLst>
                <a:path w="20320" h="12064">
                  <a:moveTo>
                    <a:pt x="18351" y="0"/>
                  </a:moveTo>
                  <a:lnTo>
                    <a:pt x="0" y="0"/>
                  </a:lnTo>
                  <a:lnTo>
                    <a:pt x="88" y="11226"/>
                  </a:lnTo>
                  <a:lnTo>
                    <a:pt x="800" y="11937"/>
                  </a:lnTo>
                  <a:lnTo>
                    <a:pt x="2552" y="11937"/>
                  </a:lnTo>
                  <a:lnTo>
                    <a:pt x="3263" y="11226"/>
                  </a:lnTo>
                  <a:lnTo>
                    <a:pt x="3200" y="3187"/>
                  </a:lnTo>
                  <a:lnTo>
                    <a:pt x="18970" y="3187"/>
                  </a:lnTo>
                  <a:lnTo>
                    <a:pt x="18351" y="0"/>
                  </a:lnTo>
                  <a:close/>
                </a:path>
                <a:path w="20320" h="12064">
                  <a:moveTo>
                    <a:pt x="18970" y="3187"/>
                  </a:moveTo>
                  <a:lnTo>
                    <a:pt x="15722" y="3187"/>
                  </a:lnTo>
                  <a:lnTo>
                    <a:pt x="17056" y="10032"/>
                  </a:lnTo>
                  <a:lnTo>
                    <a:pt x="17894" y="10591"/>
                  </a:lnTo>
                  <a:lnTo>
                    <a:pt x="19621" y="10261"/>
                  </a:lnTo>
                  <a:lnTo>
                    <a:pt x="20180" y="9423"/>
                  </a:lnTo>
                  <a:lnTo>
                    <a:pt x="18970" y="318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2" name="object 137">
              <a:extLst>
                <a:ext uri="{FF2B5EF4-FFF2-40B4-BE49-F238E27FC236}">
                  <a16:creationId xmlns:a16="http://schemas.microsoft.com/office/drawing/2014/main" id="{7E92DCBE-5537-9D40-9FCA-169C2B8E2329}"/>
                </a:ext>
              </a:extLst>
            </p:cNvPr>
            <p:cNvSpPr/>
            <p:nvPr/>
          </p:nvSpPr>
          <p:spPr>
            <a:xfrm>
              <a:off x="4949680" y="2304477"/>
              <a:ext cx="28640" cy="8560"/>
            </a:xfrm>
            <a:custGeom>
              <a:avLst/>
              <a:gdLst/>
              <a:ahLst/>
              <a:cxnLst/>
              <a:rect l="l" t="t" r="r" b="b"/>
              <a:pathLst>
                <a:path w="20320" h="12064">
                  <a:moveTo>
                    <a:pt x="18351" y="0"/>
                  </a:moveTo>
                  <a:lnTo>
                    <a:pt x="0" y="0"/>
                  </a:lnTo>
                  <a:lnTo>
                    <a:pt x="88" y="11226"/>
                  </a:lnTo>
                  <a:lnTo>
                    <a:pt x="800" y="11937"/>
                  </a:lnTo>
                  <a:lnTo>
                    <a:pt x="2552" y="11937"/>
                  </a:lnTo>
                  <a:lnTo>
                    <a:pt x="3263" y="11226"/>
                  </a:lnTo>
                  <a:lnTo>
                    <a:pt x="3213" y="3187"/>
                  </a:lnTo>
                  <a:lnTo>
                    <a:pt x="18970" y="3187"/>
                  </a:lnTo>
                  <a:lnTo>
                    <a:pt x="18351" y="0"/>
                  </a:lnTo>
                  <a:close/>
                </a:path>
                <a:path w="20320" h="12064">
                  <a:moveTo>
                    <a:pt x="18970" y="3187"/>
                  </a:moveTo>
                  <a:lnTo>
                    <a:pt x="15722" y="3187"/>
                  </a:lnTo>
                  <a:lnTo>
                    <a:pt x="17068" y="10033"/>
                  </a:lnTo>
                  <a:lnTo>
                    <a:pt x="17907" y="10591"/>
                  </a:lnTo>
                  <a:lnTo>
                    <a:pt x="19621" y="10248"/>
                  </a:lnTo>
                  <a:lnTo>
                    <a:pt x="20180" y="9410"/>
                  </a:lnTo>
                  <a:lnTo>
                    <a:pt x="18970" y="318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3" name="object 138">
              <a:extLst>
                <a:ext uri="{FF2B5EF4-FFF2-40B4-BE49-F238E27FC236}">
                  <a16:creationId xmlns:a16="http://schemas.microsoft.com/office/drawing/2014/main" id="{5E0FAB70-4F90-354A-9F16-A7EAECB49D12}"/>
                </a:ext>
              </a:extLst>
            </p:cNvPr>
            <p:cNvSpPr/>
            <p:nvPr/>
          </p:nvSpPr>
          <p:spPr>
            <a:xfrm>
              <a:off x="4989114" y="2277625"/>
              <a:ext cx="40131" cy="2090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139">
              <a:extLst>
                <a:ext uri="{FF2B5EF4-FFF2-40B4-BE49-F238E27FC236}">
                  <a16:creationId xmlns:a16="http://schemas.microsoft.com/office/drawing/2014/main" id="{5C87DD05-DF62-804E-BB41-185D1B20CEA9}"/>
                </a:ext>
              </a:extLst>
            </p:cNvPr>
            <p:cNvSpPr/>
            <p:nvPr/>
          </p:nvSpPr>
          <p:spPr>
            <a:xfrm>
              <a:off x="4990046" y="2278589"/>
              <a:ext cx="38485" cy="11714"/>
            </a:xfrm>
            <a:custGeom>
              <a:avLst/>
              <a:gdLst/>
              <a:ahLst/>
              <a:cxnLst/>
              <a:rect l="l" t="t" r="r" b="b"/>
              <a:pathLst>
                <a:path w="27304" h="16510">
                  <a:moveTo>
                    <a:pt x="24625" y="0"/>
                  </a:moveTo>
                  <a:lnTo>
                    <a:pt x="0" y="0"/>
                  </a:lnTo>
                  <a:lnTo>
                    <a:pt x="127" y="15049"/>
                  </a:lnTo>
                  <a:lnTo>
                    <a:pt x="1079" y="16014"/>
                  </a:lnTo>
                  <a:lnTo>
                    <a:pt x="3429" y="16014"/>
                  </a:lnTo>
                  <a:lnTo>
                    <a:pt x="4381" y="15049"/>
                  </a:lnTo>
                  <a:lnTo>
                    <a:pt x="4318" y="4267"/>
                  </a:lnTo>
                  <a:lnTo>
                    <a:pt x="25453" y="4267"/>
                  </a:lnTo>
                  <a:lnTo>
                    <a:pt x="24625" y="0"/>
                  </a:lnTo>
                  <a:close/>
                </a:path>
                <a:path w="27304" h="16510">
                  <a:moveTo>
                    <a:pt x="25453" y="4267"/>
                  </a:moveTo>
                  <a:lnTo>
                    <a:pt x="21107" y="4267"/>
                  </a:lnTo>
                  <a:lnTo>
                    <a:pt x="22898" y="13462"/>
                  </a:lnTo>
                  <a:lnTo>
                    <a:pt x="24015" y="14211"/>
                  </a:lnTo>
                  <a:lnTo>
                    <a:pt x="26327" y="13741"/>
                  </a:lnTo>
                  <a:lnTo>
                    <a:pt x="27076" y="12623"/>
                  </a:lnTo>
                  <a:lnTo>
                    <a:pt x="25453" y="4267"/>
                  </a:lnTo>
                  <a:close/>
                </a:path>
              </a:pathLst>
            </a:custGeom>
            <a:solidFill>
              <a:srgbClr val="F6998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50" name="모서리가 둥근 사각형 설명선 149"/>
          <p:cNvSpPr/>
          <p:nvPr/>
        </p:nvSpPr>
        <p:spPr>
          <a:xfrm>
            <a:off x="4624129" y="2686476"/>
            <a:ext cx="2741746" cy="1640554"/>
          </a:xfrm>
          <a:prstGeom prst="wedgeRoundRectCallout">
            <a:avLst>
              <a:gd name="adj1" fmla="val 80676"/>
              <a:gd name="adj2" fmla="val 683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51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4883145" y="2888785"/>
            <a:ext cx="2341453" cy="1141612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약을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먹고나니</a:t>
            </a:r>
            <a:endParaRPr lang="en-US" altLang="ko-KR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왜 갑자기 간지럽지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449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</TotalTime>
  <Words>1718</Words>
  <Application>Microsoft Office PowerPoint</Application>
  <PresentationFormat>사용자 지정</PresentationFormat>
  <Paragraphs>345</Paragraphs>
  <Slides>41</Slides>
  <Notes>6</Notes>
  <HiddenSlides>0</HiddenSlides>
  <MMClips>2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50" baseType="lpstr">
      <vt:lpstr>맑은 고딕</vt:lpstr>
      <vt:lpstr>NanumBarunpen</vt:lpstr>
      <vt:lpstr>Calibri</vt:lpstr>
      <vt:lpstr>Trebuchet MS</vt:lpstr>
      <vt:lpstr>NanumBarunGothic</vt:lpstr>
      <vt:lpstr>나눔스퀘어 ExtraBold</vt:lpstr>
      <vt:lpstr>맑은 고딕</vt:lpstr>
      <vt:lpstr>Nanum Pen Script</vt:lpstr>
      <vt:lpstr>Office Theme</vt:lpstr>
      <vt:lpstr>약</vt:lpstr>
      <vt:lpstr>[ 약을 올바로 사용하기 ]</vt:lpstr>
      <vt:lpstr>[ 순 서 ]</vt:lpstr>
      <vt:lpstr>적절한 의약품 사용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올바른 약사용은 왜 중요할까요?</vt:lpstr>
      <vt:lpstr>올바른 약사용은 왜 중요할까요?</vt:lpstr>
      <vt:lpstr>약 사용이 필요한지 확인합니다.</vt:lpstr>
      <vt:lpstr>약 사용이 필요한지 확인합니다.</vt:lpstr>
      <vt:lpstr>약 사용법을 읽고 확인합니다.</vt:lpstr>
      <vt:lpstr>약 사용법을 읽고 확인합니다.</vt:lpstr>
      <vt:lpstr>약 사용법을 읽고 확인합니다.</vt:lpstr>
      <vt:lpstr>약 사용법을 읽고 확인합니다.</vt:lpstr>
      <vt:lpstr>올바른 방법으로 사용합니다.</vt:lpstr>
      <vt:lpstr>PowerPoint 프레젠테이션</vt:lpstr>
      <vt:lpstr>올바른 방법으로 사용합니다.</vt:lpstr>
      <vt:lpstr>외용제의 올바른 사용 체험학습</vt:lpstr>
      <vt:lpstr>올바른 방법으로 사용합니다.</vt:lpstr>
      <vt:lpstr>올바른 방법으로 사용합니다.</vt:lpstr>
      <vt:lpstr>PowerPoint 프레젠테이션</vt:lpstr>
      <vt:lpstr>올바른 방법으로 사용합니다.</vt:lpstr>
      <vt:lpstr>올바른 방법으로 사용합니다.</vt:lpstr>
      <vt:lpstr>약에 대한 반응을 살핍니다.</vt:lpstr>
      <vt:lpstr>약에 대한 반응을 살핍니다.</vt:lpstr>
      <vt:lpstr>약에 대한 반응을 살핍니다.</vt:lpstr>
      <vt:lpstr>PowerPoint 프레젠테이션</vt:lpstr>
      <vt:lpstr>PowerPoint 프레젠테이션</vt:lpstr>
      <vt:lpstr>PowerPoint 프레젠테이션</vt:lpstr>
      <vt:lpstr>[ 감염병이란 ]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의약품안전사용교재_어르신용 3.약올바로사용하기</dc:title>
  <dc:creator>CEO</dc:creator>
  <cp:lastModifiedBy>user</cp:lastModifiedBy>
  <cp:revision>177</cp:revision>
  <dcterms:created xsi:type="dcterms:W3CDTF">2018-01-08T15:38:29Z</dcterms:created>
  <dcterms:modified xsi:type="dcterms:W3CDTF">2020-04-28T06:28:55Z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2017-12-03T00:00:00Z</vt:filetime>
  </property>
  <property fmtid="{D5CDD505-2E9C-101B-9397-08002B2CF9AE}" pid="3" name="Creator">
    <vt:lpwstr>CorelDRAW</vt:lpwstr>
  </property>
  <property fmtid="{D5CDD505-2E9C-101B-9397-08002B2CF9AE}" pid="4" name="LastSaved">
    <vt:filetime>2018-01-08T00:00:00Z</vt:filetime>
  </property>
</Properties>
</file>